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0" r:id="rId3"/>
    <p:sldId id="259" r:id="rId4"/>
    <p:sldId id="260" r:id="rId5"/>
    <p:sldId id="261" r:id="rId6"/>
    <p:sldId id="279" r:id="rId7"/>
    <p:sldId id="262" r:id="rId8"/>
    <p:sldId id="264" r:id="rId9"/>
    <p:sldId id="265" r:id="rId10"/>
    <p:sldId id="276" r:id="rId11"/>
    <p:sldId id="266" r:id="rId12"/>
    <p:sldId id="267" r:id="rId13"/>
    <p:sldId id="277" r:id="rId14"/>
    <p:sldId id="268" r:id="rId15"/>
    <p:sldId id="281" r:id="rId16"/>
    <p:sldId id="269" r:id="rId17"/>
    <p:sldId id="286" r:id="rId18"/>
    <p:sldId id="287" r:id="rId19"/>
    <p:sldId id="288" r:id="rId20"/>
    <p:sldId id="270" r:id="rId21"/>
    <p:sldId id="283" r:id="rId22"/>
    <p:sldId id="274" r:id="rId23"/>
    <p:sldId id="284" r:id="rId24"/>
    <p:sldId id="275" r:id="rId25"/>
    <p:sldId id="289" r:id="rId26"/>
    <p:sldId id="291" r:id="rId27"/>
    <p:sldId id="292" r:id="rId28"/>
    <p:sldId id="290" r:id="rId29"/>
    <p:sldId id="282" r:id="rId30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8ED"/>
    <a:srgbClr val="371F94"/>
    <a:srgbClr val="4F2ED0"/>
    <a:srgbClr val="000000"/>
    <a:srgbClr val="5A33F1"/>
    <a:srgbClr val="156082"/>
    <a:srgbClr val="52839F"/>
    <a:srgbClr val="E2DDF6"/>
    <a:srgbClr val="CDD5FF"/>
    <a:srgbClr val="CB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F664F1-900D-C445-8202-05758A1534E3}" v="442" dt="2024-02-22T15:27:47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/>
    <p:restoredTop sz="96341"/>
  </p:normalViewPr>
  <p:slideViewPr>
    <p:cSldViewPr snapToGrid="0" showGuides="1">
      <p:cViewPr varScale="1">
        <p:scale>
          <a:sx n="130" d="100"/>
          <a:sy n="130" d="100"/>
        </p:scale>
        <p:origin x="200" y="208"/>
      </p:cViewPr>
      <p:guideLst>
        <p:guide orient="horz" pos="2115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فيصل العبدالكريم ID 442102344" userId="7bc0717c-bce6-4b5b-b7de-fa0469d5418d" providerId="ADAL" clId="{BBF664F1-900D-C445-8202-05758A1534E3}"/>
    <pc:docChg chg="undo custSel addSld delSld modSld">
      <pc:chgData name="فيصل العبدالكريم ID 442102344" userId="7bc0717c-bce6-4b5b-b7de-fa0469d5418d" providerId="ADAL" clId="{BBF664F1-900D-C445-8202-05758A1534E3}" dt="2024-02-22T15:27:47.242" v="642"/>
      <pc:docMkLst>
        <pc:docMk/>
      </pc:docMkLst>
      <pc:sldChg chg="addSp modSp">
        <pc:chgData name="فيصل العبدالكريم ID 442102344" userId="7bc0717c-bce6-4b5b-b7de-fa0469d5418d" providerId="ADAL" clId="{BBF664F1-900D-C445-8202-05758A1534E3}" dt="2024-02-22T15:27:47.242" v="642"/>
        <pc:sldMkLst>
          <pc:docMk/>
          <pc:sldMk cId="1265350556" sldId="256"/>
        </pc:sldMkLst>
        <pc:picChg chg="add mod">
          <ac:chgData name="فيصل العبدالكريم ID 442102344" userId="7bc0717c-bce6-4b5b-b7de-fa0469d5418d" providerId="ADAL" clId="{BBF664F1-900D-C445-8202-05758A1534E3}" dt="2024-02-22T15:27:47.242" v="642"/>
          <ac:picMkLst>
            <pc:docMk/>
            <pc:sldMk cId="1265350556" sldId="256"/>
            <ac:picMk id="3" creationId="{C7D907AE-59F9-6099-442D-A1A156B0743E}"/>
          </ac:picMkLst>
        </pc:picChg>
      </pc:sldChg>
      <pc:sldChg chg="modSp mod">
        <pc:chgData name="فيصل العبدالكريم ID 442102344" userId="7bc0717c-bce6-4b5b-b7de-fa0469d5418d" providerId="ADAL" clId="{BBF664F1-900D-C445-8202-05758A1534E3}" dt="2024-02-21T12:24:30.207" v="1" actId="1076"/>
        <pc:sldMkLst>
          <pc:docMk/>
          <pc:sldMk cId="28396079" sldId="259"/>
        </pc:sldMkLst>
        <pc:spChg chg="mod">
          <ac:chgData name="فيصل العبدالكريم ID 442102344" userId="7bc0717c-bce6-4b5b-b7de-fa0469d5418d" providerId="ADAL" clId="{BBF664F1-900D-C445-8202-05758A1534E3}" dt="2024-02-21T12:24:30.207" v="1" actId="1076"/>
          <ac:spMkLst>
            <pc:docMk/>
            <pc:sldMk cId="28396079" sldId="259"/>
            <ac:spMk id="2" creationId="{7E2AC4D6-B7E9-67E6-F285-F418D9352D32}"/>
          </ac:spMkLst>
        </pc:spChg>
      </pc:sldChg>
      <pc:sldChg chg="add del">
        <pc:chgData name="فيصل العبدالكريم ID 442102344" userId="7bc0717c-bce6-4b5b-b7de-fa0469d5418d" providerId="ADAL" clId="{BBF664F1-900D-C445-8202-05758A1534E3}" dt="2024-02-21T14:03:35.426" v="634" actId="2696"/>
        <pc:sldMkLst>
          <pc:docMk/>
          <pc:sldMk cId="1439893428" sldId="270"/>
        </pc:sldMkLst>
      </pc:sldChg>
      <pc:sldChg chg="addSp modSp mod">
        <pc:chgData name="فيصل العبدالكريم ID 442102344" userId="7bc0717c-bce6-4b5b-b7de-fa0469d5418d" providerId="ADAL" clId="{BBF664F1-900D-C445-8202-05758A1534E3}" dt="2024-02-21T13:49:22.693" v="627" actId="1076"/>
        <pc:sldMkLst>
          <pc:docMk/>
          <pc:sldMk cId="1785297252" sldId="275"/>
        </pc:sldMkLst>
        <pc:picChg chg="add mod">
          <ac:chgData name="فيصل العبدالكريم ID 442102344" userId="7bc0717c-bce6-4b5b-b7de-fa0469d5418d" providerId="ADAL" clId="{BBF664F1-900D-C445-8202-05758A1534E3}" dt="2024-02-21T13:49:22.693" v="627" actId="1076"/>
          <ac:picMkLst>
            <pc:docMk/>
            <pc:sldMk cId="1785297252" sldId="275"/>
            <ac:picMk id="4" creationId="{99A689F1-2797-DA43-771D-059090D93A38}"/>
          </ac:picMkLst>
        </pc:picChg>
        <pc:picChg chg="mod">
          <ac:chgData name="فيصل العبدالكريم ID 442102344" userId="7bc0717c-bce6-4b5b-b7de-fa0469d5418d" providerId="ADAL" clId="{BBF664F1-900D-C445-8202-05758A1534E3}" dt="2024-02-21T13:49:21.223" v="626" actId="1076"/>
          <ac:picMkLst>
            <pc:docMk/>
            <pc:sldMk cId="1785297252" sldId="275"/>
            <ac:picMk id="5" creationId="{7A02835F-333F-25EE-C743-762F2CD35403}"/>
          </ac:picMkLst>
        </pc:picChg>
      </pc:sldChg>
      <pc:sldChg chg="addSp delSp modSp del mod delAnim modAnim">
        <pc:chgData name="فيصل العبدالكريم ID 442102344" userId="7bc0717c-bce6-4b5b-b7de-fa0469d5418d" providerId="ADAL" clId="{BBF664F1-900D-C445-8202-05758A1534E3}" dt="2024-02-21T13:18:29.230" v="442" actId="2696"/>
        <pc:sldMkLst>
          <pc:docMk/>
          <pc:sldMk cId="2073859413" sldId="278"/>
        </pc:sldMkLst>
        <pc:spChg chg="add mod">
          <ac:chgData name="فيصل العبدالكريم ID 442102344" userId="7bc0717c-bce6-4b5b-b7de-fa0469d5418d" providerId="ADAL" clId="{BBF664F1-900D-C445-8202-05758A1534E3}" dt="2024-02-21T12:25:37.032" v="7"/>
          <ac:spMkLst>
            <pc:docMk/>
            <pc:sldMk cId="2073859413" sldId="278"/>
            <ac:spMk id="7" creationId="{96EBA074-A8B8-A537-44F4-35BFFBE8133B}"/>
          </ac:spMkLst>
        </pc:spChg>
        <pc:spChg chg="del">
          <ac:chgData name="فيصل العبدالكريم ID 442102344" userId="7bc0717c-bce6-4b5b-b7de-fa0469d5418d" providerId="ADAL" clId="{BBF664F1-900D-C445-8202-05758A1534E3}" dt="2024-02-21T12:25:49.901" v="12" actId="478"/>
          <ac:spMkLst>
            <pc:docMk/>
            <pc:sldMk cId="2073859413" sldId="278"/>
            <ac:spMk id="12" creationId="{E924C401-CD9B-8F7B-6B1C-8566506BF851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2:36:29.372" v="224" actId="1076"/>
          <ac:spMkLst>
            <pc:docMk/>
            <pc:sldMk cId="2073859413" sldId="278"/>
            <ac:spMk id="13" creationId="{B9AC2B14-4DA6-46A4-63F3-9471C27748A4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2:27:18.361" v="89" actId="1076"/>
          <ac:spMkLst>
            <pc:docMk/>
            <pc:sldMk cId="2073859413" sldId="278"/>
            <ac:spMk id="16" creationId="{9FDDD1CE-E854-86AA-6597-3F04BDD07339}"/>
          </ac:spMkLst>
        </pc:spChg>
        <pc:spChg chg="add del mod">
          <ac:chgData name="فيصل العبدالكريم ID 442102344" userId="7bc0717c-bce6-4b5b-b7de-fa0469d5418d" providerId="ADAL" clId="{BBF664F1-900D-C445-8202-05758A1534E3}" dt="2024-02-21T12:35:35.719" v="212" actId="478"/>
          <ac:spMkLst>
            <pc:docMk/>
            <pc:sldMk cId="2073859413" sldId="278"/>
            <ac:spMk id="17" creationId="{8CFADF95-827D-C01C-AE43-C72C1D94141D}"/>
          </ac:spMkLst>
        </pc:spChg>
        <pc:spChg chg="add del mod">
          <ac:chgData name="فيصل العبدالكريم ID 442102344" userId="7bc0717c-bce6-4b5b-b7de-fa0469d5418d" providerId="ADAL" clId="{BBF664F1-900D-C445-8202-05758A1534E3}" dt="2024-02-21T12:35:15.485" v="211" actId="478"/>
          <ac:spMkLst>
            <pc:docMk/>
            <pc:sldMk cId="2073859413" sldId="278"/>
            <ac:spMk id="18" creationId="{EC77B79F-E559-A67B-7C4C-145440843531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2:34:34.605" v="194"/>
          <ac:spMkLst>
            <pc:docMk/>
            <pc:sldMk cId="2073859413" sldId="278"/>
            <ac:spMk id="19" creationId="{4FD677F8-B6EF-A376-9A8C-0EE8BDB0D8E1}"/>
          </ac:spMkLst>
        </pc:spChg>
        <pc:spChg chg="add del">
          <ac:chgData name="فيصل العبدالكريم ID 442102344" userId="7bc0717c-bce6-4b5b-b7de-fa0469d5418d" providerId="ADAL" clId="{BBF664F1-900D-C445-8202-05758A1534E3}" dt="2024-02-21T12:36:17.962" v="216" actId="478"/>
          <ac:spMkLst>
            <pc:docMk/>
            <pc:sldMk cId="2073859413" sldId="278"/>
            <ac:spMk id="20" creationId="{029B7E72-EC5B-E4C9-AD18-3B842DAE87AB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2:36:26.220" v="222" actId="1076"/>
          <ac:spMkLst>
            <pc:docMk/>
            <pc:sldMk cId="2073859413" sldId="278"/>
            <ac:spMk id="21" creationId="{47D6032F-D35B-9B2E-4A79-D3C9FCDBE351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2:36:24.300" v="221" actId="1076"/>
          <ac:spMkLst>
            <pc:docMk/>
            <pc:sldMk cId="2073859413" sldId="278"/>
            <ac:spMk id="22" creationId="{E7D2A06E-5D54-81EB-DFB0-2E708830DE9E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2:37:08.284" v="232" actId="207"/>
          <ac:spMkLst>
            <pc:docMk/>
            <pc:sldMk cId="2073859413" sldId="278"/>
            <ac:spMk id="23" creationId="{0ABF2636-CFDB-B2C2-3EDD-1FB1DAB19F3E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2:37:27.228" v="236" actId="1076"/>
          <ac:spMkLst>
            <pc:docMk/>
            <pc:sldMk cId="2073859413" sldId="278"/>
            <ac:spMk id="24" creationId="{8F170BA7-FB3B-1249-B054-867DB3D21E97}"/>
          </ac:spMkLst>
        </pc:spChg>
        <pc:picChg chg="mod">
          <ac:chgData name="فيصل العبدالكريم ID 442102344" userId="7bc0717c-bce6-4b5b-b7de-fa0469d5418d" providerId="ADAL" clId="{BBF664F1-900D-C445-8202-05758A1534E3}" dt="2024-02-21T12:25:41.673" v="9" actId="1076"/>
          <ac:picMkLst>
            <pc:docMk/>
            <pc:sldMk cId="2073859413" sldId="278"/>
            <ac:picMk id="15" creationId="{F9E1AD31-26A9-57FD-F4D1-6FA639EE108F}"/>
          </ac:picMkLst>
        </pc:picChg>
      </pc:sldChg>
      <pc:sldChg chg="addSp modSp mod modShow">
        <pc:chgData name="فيصل العبدالكريم ID 442102344" userId="7bc0717c-bce6-4b5b-b7de-fa0469d5418d" providerId="ADAL" clId="{BBF664F1-900D-C445-8202-05758A1534E3}" dt="2024-02-21T13:50:25.733" v="631" actId="729"/>
        <pc:sldMkLst>
          <pc:docMk/>
          <pc:sldMk cId="4104878679" sldId="282"/>
        </pc:sldMkLst>
        <pc:picChg chg="add mod">
          <ac:chgData name="فيصل العبدالكريم ID 442102344" userId="7bc0717c-bce6-4b5b-b7de-fa0469d5418d" providerId="ADAL" clId="{BBF664F1-900D-C445-8202-05758A1534E3}" dt="2024-02-21T13:49:28.868" v="629" actId="1076"/>
          <ac:picMkLst>
            <pc:docMk/>
            <pc:sldMk cId="4104878679" sldId="282"/>
            <ac:picMk id="2" creationId="{DB568DD2-079A-34E9-8678-40A7A7D05306}"/>
          </ac:picMkLst>
        </pc:picChg>
        <pc:picChg chg="mod">
          <ac:chgData name="فيصل العبدالكريم ID 442102344" userId="7bc0717c-bce6-4b5b-b7de-fa0469d5418d" providerId="ADAL" clId="{BBF664F1-900D-C445-8202-05758A1534E3}" dt="2024-02-21T13:49:33.172" v="630" actId="1076"/>
          <ac:picMkLst>
            <pc:docMk/>
            <pc:sldMk cId="4104878679" sldId="282"/>
            <ac:picMk id="5" creationId="{F858B682-680B-0416-48D1-2DD3374275F0}"/>
          </ac:picMkLst>
        </pc:picChg>
      </pc:sldChg>
      <pc:sldChg chg="delSp add del">
        <pc:chgData name="فيصل العبدالكريم ID 442102344" userId="7bc0717c-bce6-4b5b-b7de-fa0469d5418d" providerId="ADAL" clId="{BBF664F1-900D-C445-8202-05758A1534E3}" dt="2024-02-21T14:03:30.416" v="632" actId="2696"/>
        <pc:sldMkLst>
          <pc:docMk/>
          <pc:sldMk cId="3416084873" sldId="285"/>
        </pc:sldMkLst>
        <pc:picChg chg="del">
          <ac:chgData name="فيصل العبدالكريم ID 442102344" userId="7bc0717c-bce6-4b5b-b7de-fa0469d5418d" providerId="ADAL" clId="{BBF664F1-900D-C445-8202-05758A1534E3}" dt="2024-02-21T13:18:26.480" v="441" actId="478"/>
          <ac:picMkLst>
            <pc:docMk/>
            <pc:sldMk cId="3416084873" sldId="285"/>
            <ac:picMk id="33794" creationId="{59A550EE-2A62-DE72-CBD1-5E26A897FCEB}"/>
          </ac:picMkLst>
        </pc:picChg>
      </pc:sldChg>
      <pc:sldChg chg="addSp delSp modSp add mod addAnim delAnim modAnim">
        <pc:chgData name="فيصل العبدالكريم ID 442102344" userId="7bc0717c-bce6-4b5b-b7de-fa0469d5418d" providerId="ADAL" clId="{BBF664F1-900D-C445-8202-05758A1534E3}" dt="2024-02-21T14:13:27.081" v="637"/>
        <pc:sldMkLst>
          <pc:docMk/>
          <pc:sldMk cId="113969576" sldId="286"/>
        </pc:sldMkLst>
        <pc:spChg chg="add del mod">
          <ac:chgData name="فيصل العبدالكريم ID 442102344" userId="7bc0717c-bce6-4b5b-b7de-fa0469d5418d" providerId="ADAL" clId="{BBF664F1-900D-C445-8202-05758A1534E3}" dt="2024-02-21T12:44:11.363" v="348" actId="478"/>
          <ac:spMkLst>
            <pc:docMk/>
            <pc:sldMk cId="113969576" sldId="286"/>
            <ac:spMk id="7" creationId="{1F2AA147-6311-D724-1329-F055873A572F}"/>
          </ac:spMkLst>
        </pc:spChg>
        <pc:spChg chg="mod">
          <ac:chgData name="فيصل العبدالكريم ID 442102344" userId="7bc0717c-bce6-4b5b-b7de-fa0469d5418d" providerId="ADAL" clId="{BBF664F1-900D-C445-8202-05758A1534E3}" dt="2024-02-21T12:38:59.243" v="257" actId="1076"/>
          <ac:spMkLst>
            <pc:docMk/>
            <pc:sldMk cId="113969576" sldId="286"/>
            <ac:spMk id="9" creationId="{BFDC6AF1-3456-F0B2-F576-FFE4EA9CD4EB}"/>
          </ac:spMkLst>
        </pc:spChg>
        <pc:spChg chg="mod">
          <ac:chgData name="فيصل العبدالكريم ID 442102344" userId="7bc0717c-bce6-4b5b-b7de-fa0469d5418d" providerId="ADAL" clId="{BBF664F1-900D-C445-8202-05758A1534E3}" dt="2024-02-21T12:38:59.243" v="257" actId="1076"/>
          <ac:spMkLst>
            <pc:docMk/>
            <pc:sldMk cId="113969576" sldId="286"/>
            <ac:spMk id="11" creationId="{1AE5BF50-9C45-EBA2-EF06-DD4EC823E505}"/>
          </ac:spMkLst>
        </pc:spChg>
        <pc:spChg chg="add del mod">
          <ac:chgData name="فيصل العبدالكريم ID 442102344" userId="7bc0717c-bce6-4b5b-b7de-fa0469d5418d" providerId="ADAL" clId="{BBF664F1-900D-C445-8202-05758A1534E3}" dt="2024-02-21T12:44:11.363" v="348" actId="478"/>
          <ac:spMkLst>
            <pc:docMk/>
            <pc:sldMk cId="113969576" sldId="286"/>
            <ac:spMk id="12" creationId="{BCEA2A9E-D849-FA4C-45CB-5748CD931CB6}"/>
          </ac:spMkLst>
        </pc:spChg>
        <pc:spChg chg="add del mod">
          <ac:chgData name="فيصل العبدالكريم ID 442102344" userId="7bc0717c-bce6-4b5b-b7de-fa0469d5418d" providerId="ADAL" clId="{BBF664F1-900D-C445-8202-05758A1534E3}" dt="2024-02-21T14:13:27.081" v="637"/>
          <ac:spMkLst>
            <pc:docMk/>
            <pc:sldMk cId="113969576" sldId="286"/>
            <ac:spMk id="13" creationId="{B9AC2B14-4DA6-46A4-63F3-9471C27748A4}"/>
          </ac:spMkLst>
        </pc:spChg>
        <pc:spChg chg="mod">
          <ac:chgData name="فيصل العبدالكريم ID 442102344" userId="7bc0717c-bce6-4b5b-b7de-fa0469d5418d" providerId="ADAL" clId="{BBF664F1-900D-C445-8202-05758A1534E3}" dt="2024-02-21T12:39:03.718" v="258" actId="1076"/>
          <ac:spMkLst>
            <pc:docMk/>
            <pc:sldMk cId="113969576" sldId="286"/>
            <ac:spMk id="16" creationId="{9FDDD1CE-E854-86AA-6597-3F04BDD07339}"/>
          </ac:spMkLst>
        </pc:spChg>
        <pc:spChg chg="add del mod">
          <ac:chgData name="فيصل العبدالكريم ID 442102344" userId="7bc0717c-bce6-4b5b-b7de-fa0469d5418d" providerId="ADAL" clId="{BBF664F1-900D-C445-8202-05758A1534E3}" dt="2024-02-21T12:44:11.363" v="348" actId="478"/>
          <ac:spMkLst>
            <pc:docMk/>
            <pc:sldMk cId="113969576" sldId="286"/>
            <ac:spMk id="17" creationId="{DAF090CE-B0FD-F60F-6F86-3DFF48BD03A9}"/>
          </ac:spMkLst>
        </pc:spChg>
        <pc:spChg chg="add del mod">
          <ac:chgData name="فيصل العبدالكريم ID 442102344" userId="7bc0717c-bce6-4b5b-b7de-fa0469d5418d" providerId="ADAL" clId="{BBF664F1-900D-C445-8202-05758A1534E3}" dt="2024-02-21T12:44:11.363" v="348" actId="478"/>
          <ac:spMkLst>
            <pc:docMk/>
            <pc:sldMk cId="113969576" sldId="286"/>
            <ac:spMk id="18" creationId="{26DC202A-4E45-EB38-76C6-32B19902E953}"/>
          </ac:spMkLst>
        </pc:spChg>
        <pc:spChg chg="add del mod">
          <ac:chgData name="فيصل العبدالكريم ID 442102344" userId="7bc0717c-bce6-4b5b-b7de-fa0469d5418d" providerId="ADAL" clId="{BBF664F1-900D-C445-8202-05758A1534E3}" dt="2024-02-21T12:44:11.363" v="348" actId="478"/>
          <ac:spMkLst>
            <pc:docMk/>
            <pc:sldMk cId="113969576" sldId="286"/>
            <ac:spMk id="19" creationId="{69305F90-AA7D-3387-C6FC-CD5E52D3F1DB}"/>
          </ac:spMkLst>
        </pc:spChg>
        <pc:spChg chg="add del mod">
          <ac:chgData name="فيصل العبدالكريم ID 442102344" userId="7bc0717c-bce6-4b5b-b7de-fa0469d5418d" providerId="ADAL" clId="{BBF664F1-900D-C445-8202-05758A1534E3}" dt="2024-02-21T12:44:11.363" v="348" actId="478"/>
          <ac:spMkLst>
            <pc:docMk/>
            <pc:sldMk cId="113969576" sldId="286"/>
            <ac:spMk id="20" creationId="{B766905A-6D8A-9D10-177A-254D93897D9F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3:40.021" v="501" actId="1076"/>
          <ac:spMkLst>
            <pc:docMk/>
            <pc:sldMk cId="113969576" sldId="286"/>
            <ac:spMk id="21" creationId="{47D6032F-D35B-9B2E-4A79-D3C9FCDBE351}"/>
          </ac:spMkLst>
        </pc:spChg>
        <pc:spChg chg="del mod">
          <ac:chgData name="فيصل العبدالكريم ID 442102344" userId="7bc0717c-bce6-4b5b-b7de-fa0469d5418d" providerId="ADAL" clId="{BBF664F1-900D-C445-8202-05758A1534E3}" dt="2024-02-21T12:44:11.363" v="348" actId="478"/>
          <ac:spMkLst>
            <pc:docMk/>
            <pc:sldMk cId="113969576" sldId="286"/>
            <ac:spMk id="23" creationId="{0ABF2636-CFDB-B2C2-3EDD-1FB1DAB19F3E}"/>
          </ac:spMkLst>
        </pc:spChg>
        <pc:spChg chg="del mod">
          <ac:chgData name="فيصل العبدالكريم ID 442102344" userId="7bc0717c-bce6-4b5b-b7de-fa0469d5418d" providerId="ADAL" clId="{BBF664F1-900D-C445-8202-05758A1534E3}" dt="2024-02-21T12:44:11.363" v="348" actId="478"/>
          <ac:spMkLst>
            <pc:docMk/>
            <pc:sldMk cId="113969576" sldId="286"/>
            <ac:spMk id="24" creationId="{8F170BA7-FB3B-1249-B054-867DB3D21E97}"/>
          </ac:spMkLst>
        </pc:spChg>
        <pc:spChg chg="add del">
          <ac:chgData name="فيصل العبدالكريم ID 442102344" userId="7bc0717c-bce6-4b5b-b7de-fa0469d5418d" providerId="ADAL" clId="{BBF664F1-900D-C445-8202-05758A1534E3}" dt="2024-02-21T12:38:30.171" v="248" actId="11529"/>
          <ac:spMkLst>
            <pc:docMk/>
            <pc:sldMk cId="113969576" sldId="286"/>
            <ac:spMk id="25" creationId="{824FE99B-B93A-A30A-82AB-5E3146ECA0FE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2:39:42.538" v="286" actId="1076"/>
          <ac:spMkLst>
            <pc:docMk/>
            <pc:sldMk cId="113969576" sldId="286"/>
            <ac:spMk id="26" creationId="{DB01FC58-ADD3-FCB3-E6C6-69A4D704180E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3:20:13.933" v="458" actId="1076"/>
          <ac:spMkLst>
            <pc:docMk/>
            <pc:sldMk cId="113969576" sldId="286"/>
            <ac:spMk id="27" creationId="{26258670-AE31-8338-FF1B-137A855C750B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2:39:38.143" v="285" actId="14100"/>
          <ac:spMkLst>
            <pc:docMk/>
            <pc:sldMk cId="113969576" sldId="286"/>
            <ac:spMk id="28" creationId="{1E2031D8-5D5A-42E4-387E-2F7467ED15AE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2:40:20.644" v="301" actId="1076"/>
          <ac:spMkLst>
            <pc:docMk/>
            <pc:sldMk cId="113969576" sldId="286"/>
            <ac:spMk id="29" creationId="{89F1D251-8E77-8E43-540C-A952AE900361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3:19:33.841" v="455" actId="1076"/>
          <ac:spMkLst>
            <pc:docMk/>
            <pc:sldMk cId="113969576" sldId="286"/>
            <ac:spMk id="30" creationId="{C42CF77C-0A85-9F39-F0E9-0A75F1FB4672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3:18:41.354" v="443" actId="1076"/>
          <ac:spMkLst>
            <pc:docMk/>
            <pc:sldMk cId="113969576" sldId="286"/>
            <ac:spMk id="42" creationId="{EDC7860F-247E-523C-A77A-37B439509C3A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3:20:20.770" v="461" actId="1076"/>
          <ac:spMkLst>
            <pc:docMk/>
            <pc:sldMk cId="113969576" sldId="286"/>
            <ac:spMk id="56" creationId="{A9C002F3-BB52-FF0A-B4AF-55F603D8932F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3:22:27.982" v="482" actId="14100"/>
          <ac:spMkLst>
            <pc:docMk/>
            <pc:sldMk cId="113969576" sldId="286"/>
            <ac:spMk id="33795" creationId="{D0C159F7-8FF6-7405-DA5E-3FC449752C0F}"/>
          </ac:spMkLst>
        </pc:spChg>
        <pc:spChg chg="add mod">
          <ac:chgData name="فيصل العبدالكريم ID 442102344" userId="7bc0717c-bce6-4b5b-b7de-fa0469d5418d" providerId="ADAL" clId="{BBF664F1-900D-C445-8202-05758A1534E3}" dt="2024-02-21T13:23:00.405" v="492" actId="167"/>
          <ac:spMkLst>
            <pc:docMk/>
            <pc:sldMk cId="113969576" sldId="286"/>
            <ac:spMk id="33796" creationId="{BFE0CBDD-D8B1-7A6A-132E-5E96B87782CC}"/>
          </ac:spMkLst>
        </pc:spChg>
        <pc:grpChg chg="add mod">
          <ac:chgData name="فيصل العبدالكريم ID 442102344" userId="7bc0717c-bce6-4b5b-b7de-fa0469d5418d" providerId="ADAL" clId="{BBF664F1-900D-C445-8202-05758A1534E3}" dt="2024-02-21T13:20:54.561" v="465" actId="164"/>
          <ac:grpSpMkLst>
            <pc:docMk/>
            <pc:sldMk cId="113969576" sldId="286"/>
            <ac:grpSpMk id="57" creationId="{7BE5240C-850F-1FDD-4C77-C261E3A3BD16}"/>
          </ac:grpSpMkLst>
        </pc:grpChg>
        <pc:grpChg chg="add mod">
          <ac:chgData name="فيصل العبدالكريم ID 442102344" userId="7bc0717c-bce6-4b5b-b7de-fa0469d5418d" providerId="ADAL" clId="{BBF664F1-900D-C445-8202-05758A1534E3}" dt="2024-02-21T13:23:46.425" v="502" actId="1076"/>
          <ac:grpSpMkLst>
            <pc:docMk/>
            <pc:sldMk cId="113969576" sldId="286"/>
            <ac:grpSpMk id="33793" creationId="{F0388FFB-2048-8C44-7A5D-5EDE1816BCA9}"/>
          </ac:grpSpMkLst>
        </pc:grp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32" creationId="{406C3351-1FCB-939C-DE90-AA0AB4DE032A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44:31.174" v="365"/>
          <ac:picMkLst>
            <pc:docMk/>
            <pc:sldMk cId="113969576" sldId="286"/>
            <ac:picMk id="33" creationId="{3774C223-71BC-2283-79C8-1D2A42A9A95E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44:29.846" v="363"/>
          <ac:picMkLst>
            <pc:docMk/>
            <pc:sldMk cId="113969576" sldId="286"/>
            <ac:picMk id="34" creationId="{C25474F4-7EF2-A443-4641-971639C857D1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44:29.689" v="362"/>
          <ac:picMkLst>
            <pc:docMk/>
            <pc:sldMk cId="113969576" sldId="286"/>
            <ac:picMk id="35" creationId="{AB63E74F-3B1E-F37F-75B5-0D4665A030D2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44:29.516" v="361"/>
          <ac:picMkLst>
            <pc:docMk/>
            <pc:sldMk cId="113969576" sldId="286"/>
            <ac:picMk id="36" creationId="{7B97F1FC-C3DE-B3AD-E6B1-C814552BBCF7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44:29.383" v="360"/>
          <ac:picMkLst>
            <pc:docMk/>
            <pc:sldMk cId="113969576" sldId="286"/>
            <ac:picMk id="37" creationId="{700D4138-F2C5-298B-22B9-ACAB276C1C7E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44:29.159" v="359"/>
          <ac:picMkLst>
            <pc:docMk/>
            <pc:sldMk cId="113969576" sldId="286"/>
            <ac:picMk id="38" creationId="{653FC5D7-D5C1-BE8C-4C29-3469D352F34A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44:29.005" v="358"/>
          <ac:picMkLst>
            <pc:docMk/>
            <pc:sldMk cId="113969576" sldId="286"/>
            <ac:picMk id="39" creationId="{8AB27A92-7981-43D2-85EC-CA75C21D45A3}"/>
          </ac:picMkLst>
        </pc:picChg>
        <pc:picChg chg="add del mod">
          <ac:chgData name="فيصل العبدالكريم ID 442102344" userId="7bc0717c-bce6-4b5b-b7de-fa0469d5418d" providerId="ADAL" clId="{BBF664F1-900D-C445-8202-05758A1534E3}" dt="2024-02-21T12:45:13.534" v="376" actId="478"/>
          <ac:picMkLst>
            <pc:docMk/>
            <pc:sldMk cId="113969576" sldId="286"/>
            <ac:picMk id="40" creationId="{CB15077C-9FB7-6BF2-871B-A6F9F92FF14E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45:27.871" v="382" actId="1076"/>
          <ac:picMkLst>
            <pc:docMk/>
            <pc:sldMk cId="113969576" sldId="286"/>
            <ac:picMk id="41" creationId="{01F443ED-2CC9-5A09-C29D-EB242789F699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59:42.173" v="437"/>
          <ac:picMkLst>
            <pc:docMk/>
            <pc:sldMk cId="113969576" sldId="286"/>
            <ac:picMk id="43" creationId="{5C7003AE-9C07-7F12-34D0-ADDB9F5DEFCD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59:41.300" v="435"/>
          <ac:picMkLst>
            <pc:docMk/>
            <pc:sldMk cId="113969576" sldId="286"/>
            <ac:picMk id="44" creationId="{DFA81073-7FA3-C33D-0248-5D1E06327F2E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59:41.116" v="434"/>
          <ac:picMkLst>
            <pc:docMk/>
            <pc:sldMk cId="113969576" sldId="286"/>
            <ac:picMk id="45" creationId="{78C59103-26AB-1080-7B31-E38517D5FECD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59:40.949" v="433"/>
          <ac:picMkLst>
            <pc:docMk/>
            <pc:sldMk cId="113969576" sldId="286"/>
            <ac:picMk id="46" creationId="{47A9E4B3-2123-DDDE-9F6F-178DF83BE55D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2:59:40.740" v="432"/>
          <ac:picMkLst>
            <pc:docMk/>
            <pc:sldMk cId="113969576" sldId="286"/>
            <ac:picMk id="47" creationId="{EAF64890-BF71-C3F5-99E2-936834D8849E}"/>
          </ac:picMkLst>
        </pc:picChg>
        <pc:picChg chg="add del mod">
          <ac:chgData name="فيصل العبدالكريم ID 442102344" userId="7bc0717c-bce6-4b5b-b7de-fa0469d5418d" providerId="ADAL" clId="{BBF664F1-900D-C445-8202-05758A1534E3}" dt="2024-02-21T12:59:40.468" v="431"/>
          <ac:picMkLst>
            <pc:docMk/>
            <pc:sldMk cId="113969576" sldId="286"/>
            <ac:picMk id="48" creationId="{21045FCB-322F-DC9A-3DE7-951994E192A1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49" creationId="{50B3E434-A70C-244D-1629-AE8E15EB3198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50" creationId="{D5C91BFE-6A0D-0F1D-3006-C05EBD45EBDA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51" creationId="{A8EC4B6C-DB41-8423-5339-6169DAE2FA10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52" creationId="{30221643-C8D0-C0C3-767F-073D6852B5D5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53" creationId="{93AB9751-3AC9-365A-ACF4-14F1A3383261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54" creationId="{7D6BDC83-BE42-EC01-F1D1-6FA20B5EB3FC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0:20.770" v="461" actId="1076"/>
          <ac:picMkLst>
            <pc:docMk/>
            <pc:sldMk cId="113969576" sldId="286"/>
            <ac:picMk id="55" creationId="{E1DBFD65-160B-5C2C-97CE-36AE11EAD1AE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58" creationId="{96749F3F-642A-2311-CD45-EF137939C415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59" creationId="{82159F62-6179-8A78-939F-2C4F5235DA96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60" creationId="{5BA47EBF-B03C-E580-DABE-5E736BEFBF0B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61" creationId="{7A28D19A-B19E-141F-8F7B-478CC8137D81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62" creationId="{3BCB8DF9-128D-A1E2-06BE-14D16A42F0A8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63" creationId="{24BF8F91-01E5-808D-3335-9B469678104E}"/>
          </ac:picMkLst>
        </pc:picChg>
        <pc:picChg chg="add mod">
          <ac:chgData name="فيصل العبدالكريم ID 442102344" userId="7bc0717c-bce6-4b5b-b7de-fa0469d5418d" providerId="ADAL" clId="{BBF664F1-900D-C445-8202-05758A1534E3}" dt="2024-02-21T13:21:24.908" v="471" actId="164"/>
          <ac:picMkLst>
            <pc:docMk/>
            <pc:sldMk cId="113969576" sldId="286"/>
            <ac:picMk id="33792" creationId="{D9163D02-3387-7BAA-09AF-B888712F4E80}"/>
          </ac:picMkLst>
        </pc:picChg>
        <pc:picChg chg="del">
          <ac:chgData name="فيصل العبدالكريم ID 442102344" userId="7bc0717c-bce6-4b5b-b7de-fa0469d5418d" providerId="ADAL" clId="{BBF664F1-900D-C445-8202-05758A1534E3}" dt="2024-02-21T13:20:09.214" v="457" actId="478"/>
          <ac:picMkLst>
            <pc:docMk/>
            <pc:sldMk cId="113969576" sldId="286"/>
            <ac:picMk id="33794" creationId="{59A550EE-2A62-DE72-CBD1-5E26A897FCEB}"/>
          </ac:picMkLst>
        </pc:picChg>
      </pc:sldChg>
      <pc:sldChg chg="add del">
        <pc:chgData name="فيصل العبدالكريم ID 442102344" userId="7bc0717c-bce6-4b5b-b7de-fa0469d5418d" providerId="ADAL" clId="{BBF664F1-900D-C445-8202-05758A1534E3}" dt="2024-02-21T13:23:33.926" v="498" actId="2890"/>
        <pc:sldMkLst>
          <pc:docMk/>
          <pc:sldMk cId="1831038143" sldId="287"/>
        </pc:sldMkLst>
      </pc:sldChg>
      <pc:sldChg chg="modSp add mod modAnim">
        <pc:chgData name="فيصل العبدالكريم ID 442102344" userId="7bc0717c-bce6-4b5b-b7de-fa0469d5418d" providerId="ADAL" clId="{BBF664F1-900D-C445-8202-05758A1534E3}" dt="2024-02-21T13:28:30.180" v="620" actId="20577"/>
        <pc:sldMkLst>
          <pc:docMk/>
          <pc:sldMk cId="2407835118" sldId="287"/>
        </pc:sldMkLst>
        <pc:spChg chg="mod">
          <ac:chgData name="فيصل العبدالكريم ID 442102344" userId="7bc0717c-bce6-4b5b-b7de-fa0469d5418d" providerId="ADAL" clId="{BBF664F1-900D-C445-8202-05758A1534E3}" dt="2024-02-21T13:28:30.180" v="620" actId="20577"/>
          <ac:spMkLst>
            <pc:docMk/>
            <pc:sldMk cId="2407835118" sldId="287"/>
            <ac:spMk id="13" creationId="{B9AC2B14-4DA6-46A4-63F3-9471C27748A4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6:30.470" v="518" actId="1076"/>
          <ac:spMkLst>
            <pc:docMk/>
            <pc:sldMk cId="2407835118" sldId="287"/>
            <ac:spMk id="27" creationId="{26258670-AE31-8338-FF1B-137A855C750B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6:42.328" v="519" actId="1076"/>
          <ac:spMkLst>
            <pc:docMk/>
            <pc:sldMk cId="2407835118" sldId="287"/>
            <ac:spMk id="30" creationId="{C42CF77C-0A85-9F39-F0E9-0A75F1FB4672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6:30.470" v="518" actId="1076"/>
          <ac:spMkLst>
            <pc:docMk/>
            <pc:sldMk cId="2407835118" sldId="287"/>
            <ac:spMk id="56" creationId="{A9C002F3-BB52-FF0A-B4AF-55F603D8932F}"/>
          </ac:spMkLst>
        </pc:spChg>
        <pc:grpChg chg="mod">
          <ac:chgData name="فيصل العبدالكريم ID 442102344" userId="7bc0717c-bce6-4b5b-b7de-fa0469d5418d" providerId="ADAL" clId="{BBF664F1-900D-C445-8202-05758A1534E3}" dt="2024-02-21T13:23:54.983" v="504" actId="1076"/>
          <ac:grpSpMkLst>
            <pc:docMk/>
            <pc:sldMk cId="2407835118" sldId="287"/>
            <ac:grpSpMk id="33793" creationId="{F0388FFB-2048-8C44-7A5D-5EDE1816BCA9}"/>
          </ac:grpSpMkLst>
        </pc:grpChg>
        <pc:picChg chg="mod">
          <ac:chgData name="فيصل العبدالكريم ID 442102344" userId="7bc0717c-bce6-4b5b-b7de-fa0469d5418d" providerId="ADAL" clId="{BBF664F1-900D-C445-8202-05758A1534E3}" dt="2024-02-21T13:26:48.193" v="521" actId="1076"/>
          <ac:picMkLst>
            <pc:docMk/>
            <pc:sldMk cId="2407835118" sldId="287"/>
            <ac:picMk id="41" creationId="{01F443ED-2CC9-5A09-C29D-EB242789F699}"/>
          </ac:picMkLst>
        </pc:picChg>
        <pc:picChg chg="mod">
          <ac:chgData name="فيصل العبدالكريم ID 442102344" userId="7bc0717c-bce6-4b5b-b7de-fa0469d5418d" providerId="ADAL" clId="{BBF664F1-900D-C445-8202-05758A1534E3}" dt="2024-02-21T13:26:46.141" v="520" actId="1076"/>
          <ac:picMkLst>
            <pc:docMk/>
            <pc:sldMk cId="2407835118" sldId="287"/>
            <ac:picMk id="55" creationId="{E1DBFD65-160B-5C2C-97CE-36AE11EAD1AE}"/>
          </ac:picMkLst>
        </pc:picChg>
      </pc:sldChg>
      <pc:sldChg chg="modSp add mod">
        <pc:chgData name="فيصل العبدالكريم ID 442102344" userId="7bc0717c-bce6-4b5b-b7de-fa0469d5418d" providerId="ADAL" clId="{BBF664F1-900D-C445-8202-05758A1534E3}" dt="2024-02-21T13:25:48.055" v="516" actId="1076"/>
        <pc:sldMkLst>
          <pc:docMk/>
          <pc:sldMk cId="18059869" sldId="288"/>
        </pc:sldMkLst>
        <pc:spChg chg="mod">
          <ac:chgData name="فيصل العبدالكريم ID 442102344" userId="7bc0717c-bce6-4b5b-b7de-fa0469d5418d" providerId="ADAL" clId="{BBF664F1-900D-C445-8202-05758A1534E3}" dt="2024-02-21T13:25:42.258" v="513" actId="1076"/>
          <ac:spMkLst>
            <pc:docMk/>
            <pc:sldMk cId="18059869" sldId="288"/>
            <ac:spMk id="13" creationId="{B9AC2B14-4DA6-46A4-63F3-9471C27748A4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46.420" v="515" actId="1076"/>
          <ac:spMkLst>
            <pc:docMk/>
            <pc:sldMk cId="18059869" sldId="288"/>
            <ac:spMk id="16" creationId="{9FDDD1CE-E854-86AA-6597-3F04BDD07339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35.021" v="511" actId="1076"/>
          <ac:spMkLst>
            <pc:docMk/>
            <pc:sldMk cId="18059869" sldId="288"/>
            <ac:spMk id="21" creationId="{47D6032F-D35B-9B2E-4A79-D3C9FCDBE351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35.021" v="511" actId="1076"/>
          <ac:spMkLst>
            <pc:docMk/>
            <pc:sldMk cId="18059869" sldId="288"/>
            <ac:spMk id="22" creationId="{E7D2A06E-5D54-81EB-DFB0-2E708830DE9E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35.021" v="511" actId="1076"/>
          <ac:spMkLst>
            <pc:docMk/>
            <pc:sldMk cId="18059869" sldId="288"/>
            <ac:spMk id="26" creationId="{DB01FC58-ADD3-FCB3-E6C6-69A4D704180E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35.021" v="511" actId="1076"/>
          <ac:spMkLst>
            <pc:docMk/>
            <pc:sldMk cId="18059869" sldId="288"/>
            <ac:spMk id="27" creationId="{26258670-AE31-8338-FF1B-137A855C750B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35.021" v="511" actId="1076"/>
          <ac:spMkLst>
            <pc:docMk/>
            <pc:sldMk cId="18059869" sldId="288"/>
            <ac:spMk id="28" creationId="{1E2031D8-5D5A-42E4-387E-2F7467ED15AE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35.021" v="511" actId="1076"/>
          <ac:spMkLst>
            <pc:docMk/>
            <pc:sldMk cId="18059869" sldId="288"/>
            <ac:spMk id="29" creationId="{89F1D251-8E77-8E43-540C-A952AE900361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35.021" v="511" actId="1076"/>
          <ac:spMkLst>
            <pc:docMk/>
            <pc:sldMk cId="18059869" sldId="288"/>
            <ac:spMk id="30" creationId="{C42CF77C-0A85-9F39-F0E9-0A75F1FB4672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35.021" v="511" actId="1076"/>
          <ac:spMkLst>
            <pc:docMk/>
            <pc:sldMk cId="18059869" sldId="288"/>
            <ac:spMk id="42" creationId="{EDC7860F-247E-523C-A77A-37B439509C3A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35.021" v="511" actId="1076"/>
          <ac:spMkLst>
            <pc:docMk/>
            <pc:sldMk cId="18059869" sldId="288"/>
            <ac:spMk id="56" creationId="{A9C002F3-BB52-FF0A-B4AF-55F603D8932F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35.021" v="511" actId="1076"/>
          <ac:spMkLst>
            <pc:docMk/>
            <pc:sldMk cId="18059869" sldId="288"/>
            <ac:spMk id="33795" creationId="{D0C159F7-8FF6-7405-DA5E-3FC449752C0F}"/>
          </ac:spMkLst>
        </pc:spChg>
        <pc:spChg chg="mod">
          <ac:chgData name="فيصل العبدالكريم ID 442102344" userId="7bc0717c-bce6-4b5b-b7de-fa0469d5418d" providerId="ADAL" clId="{BBF664F1-900D-C445-8202-05758A1534E3}" dt="2024-02-21T13:25:35.021" v="511" actId="1076"/>
          <ac:spMkLst>
            <pc:docMk/>
            <pc:sldMk cId="18059869" sldId="288"/>
            <ac:spMk id="33796" creationId="{BFE0CBDD-D8B1-7A6A-132E-5E96B87782CC}"/>
          </ac:spMkLst>
        </pc:spChg>
        <pc:grpChg chg="mod">
          <ac:chgData name="فيصل العبدالكريم ID 442102344" userId="7bc0717c-bce6-4b5b-b7de-fa0469d5418d" providerId="ADAL" clId="{BBF664F1-900D-C445-8202-05758A1534E3}" dt="2024-02-21T13:25:37.043" v="512" actId="1076"/>
          <ac:grpSpMkLst>
            <pc:docMk/>
            <pc:sldMk cId="18059869" sldId="288"/>
            <ac:grpSpMk id="33793" creationId="{F0388FFB-2048-8C44-7A5D-5EDE1816BCA9}"/>
          </ac:grpSpMkLst>
        </pc:grpChg>
        <pc:picChg chg="mod">
          <ac:chgData name="فيصل العبدالكريم ID 442102344" userId="7bc0717c-bce6-4b5b-b7de-fa0469d5418d" providerId="ADAL" clId="{BBF664F1-900D-C445-8202-05758A1534E3}" dt="2024-02-21T13:25:48.055" v="516" actId="1076"/>
          <ac:picMkLst>
            <pc:docMk/>
            <pc:sldMk cId="18059869" sldId="288"/>
            <ac:picMk id="15" creationId="{F9E1AD31-26A9-57FD-F4D1-6FA639EE108F}"/>
          </ac:picMkLst>
        </pc:picChg>
        <pc:picChg chg="mod">
          <ac:chgData name="فيصل العبدالكريم ID 442102344" userId="7bc0717c-bce6-4b5b-b7de-fa0469d5418d" providerId="ADAL" clId="{BBF664F1-900D-C445-8202-05758A1534E3}" dt="2024-02-21T13:25:35.021" v="511" actId="1076"/>
          <ac:picMkLst>
            <pc:docMk/>
            <pc:sldMk cId="18059869" sldId="288"/>
            <ac:picMk id="41" creationId="{01F443ED-2CC9-5A09-C29D-EB242789F699}"/>
          </ac:picMkLst>
        </pc:picChg>
        <pc:picChg chg="mod">
          <ac:chgData name="فيصل العبدالكريم ID 442102344" userId="7bc0717c-bce6-4b5b-b7de-fa0469d5418d" providerId="ADAL" clId="{BBF664F1-900D-C445-8202-05758A1534E3}" dt="2024-02-21T13:25:35.021" v="511" actId="1076"/>
          <ac:picMkLst>
            <pc:docMk/>
            <pc:sldMk cId="18059869" sldId="288"/>
            <ac:picMk id="55" creationId="{E1DBFD65-160B-5C2C-97CE-36AE11EAD1AE}"/>
          </ac:picMkLst>
        </pc:picChg>
      </pc:sldChg>
      <pc:sldChg chg="add">
        <pc:chgData name="فيصل العبدالكريم ID 442102344" userId="7bc0717c-bce6-4b5b-b7de-fa0469d5418d" providerId="ADAL" clId="{BBF664F1-900D-C445-8202-05758A1534E3}" dt="2024-02-21T14:15:11.534" v="638" actId="2890"/>
        <pc:sldMkLst>
          <pc:docMk/>
          <pc:sldMk cId="819894215" sldId="289"/>
        </pc:sldMkLst>
      </pc:sldChg>
      <pc:sldChg chg="add">
        <pc:chgData name="فيصل العبدالكريم ID 442102344" userId="7bc0717c-bce6-4b5b-b7de-fa0469d5418d" providerId="ADAL" clId="{BBF664F1-900D-C445-8202-05758A1534E3}" dt="2024-02-21T14:15:12.709" v="639" actId="2890"/>
        <pc:sldMkLst>
          <pc:docMk/>
          <pc:sldMk cId="3751406970" sldId="290"/>
        </pc:sldMkLst>
      </pc:sldChg>
      <pc:sldChg chg="new">
        <pc:chgData name="فيصل العبدالكريم ID 442102344" userId="7bc0717c-bce6-4b5b-b7de-fa0469d5418d" providerId="ADAL" clId="{BBF664F1-900D-C445-8202-05758A1534E3}" dt="2024-02-21T16:58:24.790" v="640" actId="680"/>
        <pc:sldMkLst>
          <pc:docMk/>
          <pc:sldMk cId="1687652536" sldId="291"/>
        </pc:sldMkLst>
      </pc:sldChg>
      <pc:sldChg chg="new">
        <pc:chgData name="فيصل العبدالكريم ID 442102344" userId="7bc0717c-bce6-4b5b-b7de-fa0469d5418d" providerId="ADAL" clId="{BBF664F1-900D-C445-8202-05758A1534E3}" dt="2024-02-21T16:58:24.797" v="641" actId="680"/>
        <pc:sldMkLst>
          <pc:docMk/>
          <pc:sldMk cId="372344301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DE966-1695-6842-948E-BE9976749863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2D8A0-5E96-474C-85A0-398FF09309B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2441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78266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FBFA-3F52-5329-5185-45696E531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08352-444F-A647-7F89-33DA7F3F9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6FF02-6D88-46C5-0D05-C3A3051D5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21EAE-1060-BF97-9791-FBBE12C8F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11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12216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7FCBF-0A7C-6EBA-1E06-5AFEB6A4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710AE-00D3-570E-2E45-794299077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D65C1-7672-1A8C-162F-AECF216BA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DE15E-310C-8AF3-0AB9-F5EBBFB15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12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3126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823EB-6A69-BDF4-0E37-2E6A05A3E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B4529-582A-F4B5-2349-935E69605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F9A28-CF63-A033-C2D9-0C00C608E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15B85-E507-F441-692C-C5ACFA4D6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13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83489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1933C-03A7-F74A-55FC-3D1A096DF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5E950-40B1-5D82-E661-8C454AA23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81B75-4BA8-71DB-9E67-A3E15C6A8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جربنا اكثر من موديل </a:t>
            </a:r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1D1FA-E47F-9FA9-4067-957AEA362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14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69960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54C48-0E96-B878-70D5-8C1C7590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6E71C-456A-927A-BD4A-64E796CDC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70389-F4F8-B478-C728-8F6FF8EDB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جربنا اكثر من موديل </a:t>
            </a:r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C20FB-1248-1E7A-183B-49A41BBC3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15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93558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49418-E6FF-E2BD-C9E2-319B0000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D7DC4-33B7-CCD7-88A7-145EC81D2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FBEB5-0A44-747F-8AAC-FA4F38AF3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BD9DA-5500-459D-73AD-7F68FFBC7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16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87910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FF8DC-FF0F-C661-157E-0102FDE1B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12A0D-1B0C-FFB7-1446-EB6BDD6D2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294668-D4F9-27E5-2310-3F6DB8EBC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NOTE 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65DCE-7307-6EC7-41B3-9AF9C6901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17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83609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FF8DC-FF0F-C661-157E-0102FDE1B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12A0D-1B0C-FFB7-1446-EB6BDD6D2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294668-D4F9-27E5-2310-3F6DB8EBC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NOTE 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65DCE-7307-6EC7-41B3-9AF9C6901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18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22707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FF8DC-FF0F-C661-157E-0102FDE1B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12A0D-1B0C-FFB7-1446-EB6BDD6D2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294668-D4F9-27E5-2310-3F6DB8EBC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NOTE 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65DCE-7307-6EC7-41B3-9AF9C6901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19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29566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5B04B-7D23-503F-E5A8-01E830835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382A7-2DA7-899D-3153-6F5AFBB7D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F62BD-D2E2-ABCE-9761-649C10EF5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FAED9-EE39-6189-38C4-D95FE5C9F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20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783453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00698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FE80A-7E58-1E0B-E8E8-6E975408C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B6555E-CED2-6658-4A36-F6019F343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66D34-F827-A0FA-3178-1BE6A9EC3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925AE-EA48-EEFA-097E-E8554E3EB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21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02547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59F6D-4973-79F4-CC3A-CD8C2D500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B22F-2F4E-F570-0DFF-814A20B1E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6BD264-AEF3-0A79-2F5D-B3D07648F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iro" pitchFamily="2" charset="-78"/>
                <a:cs typeface="Cairo" pitchFamily="2" charset="-78"/>
              </a:rPr>
              <a:t>Scale, Future </a:t>
            </a:r>
            <a:r>
              <a:rPr lang="en-US" sz="1200" b="1" dirty="0" err="1">
                <a:latin typeface="Cairo" pitchFamily="2" charset="-78"/>
                <a:cs typeface="Cairo" pitchFamily="2" charset="-78"/>
              </a:rPr>
              <a:t>chalange</a:t>
            </a:r>
            <a:endParaRPr lang="en-US" sz="1200" b="1" dirty="0">
              <a:latin typeface="Cairo" pitchFamily="2" charset="-78"/>
              <a:cs typeface="Cairo" pitchFamily="2" charset="-78"/>
            </a:endParaRPr>
          </a:p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3FD16-724C-6DDB-E98F-758BC21D7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22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12997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9906C-F893-771A-2525-5D19DBE6D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7C315-9E66-CB9B-6560-1DCFD803D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D4E76-3394-4349-13B0-48BA82AB8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iro" pitchFamily="2" charset="-78"/>
                <a:cs typeface="Cairo" pitchFamily="2" charset="-78"/>
              </a:rPr>
              <a:t>Scale, Future </a:t>
            </a:r>
            <a:r>
              <a:rPr lang="en-US" sz="1200" b="1" dirty="0" err="1">
                <a:latin typeface="Cairo" pitchFamily="2" charset="-78"/>
                <a:cs typeface="Cairo" pitchFamily="2" charset="-78"/>
              </a:rPr>
              <a:t>chalange</a:t>
            </a:r>
            <a:endParaRPr lang="en-US" sz="1200" b="1" dirty="0">
              <a:latin typeface="Cairo" pitchFamily="2" charset="-78"/>
              <a:cs typeface="Cairo" pitchFamily="2" charset="-78"/>
            </a:endParaRPr>
          </a:p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04547-40BD-1EB7-8077-E094B001D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23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98076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559DA-D496-B893-5E9C-67F804EB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C083D-1300-921E-5B74-649ECD980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318A0B-8976-AAFD-862A-B899D3865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iro" pitchFamily="2" charset="-78"/>
                <a:cs typeface="Cairo" pitchFamily="2" charset="-78"/>
              </a:rPr>
              <a:t>Scale, Future </a:t>
            </a:r>
            <a:r>
              <a:rPr lang="en-US" sz="1200" b="1" dirty="0" err="1">
                <a:latin typeface="Cairo" pitchFamily="2" charset="-78"/>
                <a:cs typeface="Cairo" pitchFamily="2" charset="-78"/>
              </a:rPr>
              <a:t>chalange</a:t>
            </a:r>
            <a:endParaRPr lang="en-US" sz="1200" b="1" dirty="0">
              <a:latin typeface="Cairo" pitchFamily="2" charset="-78"/>
              <a:cs typeface="Cairo" pitchFamily="2" charset="-78"/>
            </a:endParaRPr>
          </a:p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3E3EB-3D7D-5B3B-5B5A-117062046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24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27083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559DA-D496-B893-5E9C-67F804EB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C083D-1300-921E-5B74-649ECD980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318A0B-8976-AAFD-862A-B899D3865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iro" pitchFamily="2" charset="-78"/>
                <a:cs typeface="Cairo" pitchFamily="2" charset="-78"/>
              </a:rPr>
              <a:t>Scale, Future </a:t>
            </a:r>
            <a:r>
              <a:rPr lang="en-US" sz="1200" b="1" dirty="0" err="1">
                <a:latin typeface="Cairo" pitchFamily="2" charset="-78"/>
                <a:cs typeface="Cairo" pitchFamily="2" charset="-78"/>
              </a:rPr>
              <a:t>chalange</a:t>
            </a:r>
            <a:endParaRPr lang="en-US" sz="1200" b="1" dirty="0">
              <a:latin typeface="Cairo" pitchFamily="2" charset="-78"/>
              <a:cs typeface="Cairo" pitchFamily="2" charset="-78"/>
            </a:endParaRPr>
          </a:p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3E3EB-3D7D-5B3B-5B5A-117062046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25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9481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559DA-D496-B893-5E9C-67F804EB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C083D-1300-921E-5B74-649ECD980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318A0B-8976-AAFD-862A-B899D3865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iro" pitchFamily="2" charset="-78"/>
                <a:cs typeface="Cairo" pitchFamily="2" charset="-78"/>
              </a:rPr>
              <a:t>Scale, Future </a:t>
            </a:r>
            <a:r>
              <a:rPr lang="en-US" sz="1200" b="1" dirty="0" err="1">
                <a:latin typeface="Cairo" pitchFamily="2" charset="-78"/>
                <a:cs typeface="Cairo" pitchFamily="2" charset="-78"/>
              </a:rPr>
              <a:t>chalange</a:t>
            </a:r>
            <a:endParaRPr lang="en-US" sz="1200" b="1" dirty="0">
              <a:latin typeface="Cairo" pitchFamily="2" charset="-78"/>
              <a:cs typeface="Cairo" pitchFamily="2" charset="-78"/>
            </a:endParaRPr>
          </a:p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3E3EB-3D7D-5B3B-5B5A-117062046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28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2170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0F7CE-D8F7-3F42-41C5-A24844259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3CD783-BDE0-FAC7-D0A3-127B636C0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F9DC68-6771-0522-D028-A14272D7C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iro" pitchFamily="2" charset="-78"/>
                <a:cs typeface="Cairo" pitchFamily="2" charset="-78"/>
              </a:rPr>
              <a:t>Scale, Future </a:t>
            </a:r>
            <a:r>
              <a:rPr lang="en-US" sz="1200" b="1" dirty="0" err="1">
                <a:latin typeface="Cairo" pitchFamily="2" charset="-78"/>
                <a:cs typeface="Cairo" pitchFamily="2" charset="-78"/>
              </a:rPr>
              <a:t>chalange</a:t>
            </a:r>
            <a:endParaRPr lang="en-US" sz="1200" b="1" dirty="0">
              <a:latin typeface="Cairo" pitchFamily="2" charset="-78"/>
              <a:cs typeface="Cairo" pitchFamily="2" charset="-78"/>
            </a:endParaRPr>
          </a:p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B139E-D63E-5D54-3972-BCDD788FD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29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4371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D2F4F-1B68-27CE-E47D-7C8500347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0E760-C7FF-44A2-D404-06A036341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011CD-821C-8F8C-3835-380742D2D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6AB9-1457-025C-7B8D-3E2BBB725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39693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1361F-EEDD-E56A-466B-4339C194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172F3-17D9-A365-A2E5-66F174311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D3D3D-0823-7C3A-C3B4-A9B09B178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EA6C7-582E-7EC1-0CC8-FD702DBC2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7195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0FAD0-AF0D-AF77-F6A7-59751D029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98290-5F4E-E4C2-3872-DB8F378F9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C7F65-1595-526D-CFC5-36A1902A5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47F9F-DCC2-5919-F3DA-BD4268387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2520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21B87-B2EC-C14A-1C25-D1646911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D5283-8EB0-7A04-93D8-6F5D8405B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57B79-4A2E-73FD-4F7B-8F62BFD62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1569F-1BE0-3820-84ED-E53F423BE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9540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4EB84-137D-D406-822A-9A850A063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17306-A00C-361F-348E-0A22BFB3C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4DE735-904B-D588-C2C1-F36E91F0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E7207-6318-43E8-FFDA-142F63598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38935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D0ADF-E3C9-A75E-4409-995249713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32D27-9DD0-9A61-7B05-CA35B34C6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17FFF-98F7-2F67-2938-DF920457E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71A00-7743-81C7-A7CE-B7B40FBF1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14459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53EAB-48F0-742C-03A3-DE705F80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A837F-153E-4604-E924-6EBA166B5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560AB-4B59-0F78-F31A-61097425D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559DE-F0C7-DA37-92FC-228D19085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2D8A0-5E96-474C-85A0-398FF09309B8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9223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FDD1-F700-9708-6B97-CD99B13AB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01195-E70A-7223-EF9E-3722D563B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E5795-8F69-1950-BD99-DFDF60D9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02C0D-A78D-87CA-0EA0-DFCAACCDA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DB362-777A-D7F0-67E2-B24BA4A2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5341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EFA6-F589-B25D-9776-1E56FA3F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2241F-3A49-CC12-998A-E356246A8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BC2E0-B521-4E37-7E7B-9F7C8D0D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C6428-D846-1323-91BE-809B0E59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D098-3ED6-877C-3BF9-D07E3B85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0175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9AB03-7503-9B57-EEDF-644EFDE0A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D8217-A9E9-58B6-5354-69D821F97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E2CA6-0C64-2E58-266E-761B1349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9DDF4-1DD7-943C-40BB-B25A7142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6CAAE-83FF-CCA1-81A4-E4D3F30D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3204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2BF0-B350-A8FA-7877-11129557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0119A-8061-3793-C055-9C155E5A3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46946-A8A0-C3C4-DBE9-28493006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7AD95-D2BA-4B3F-48E9-E8CFC4395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A63C2-E7BC-B6DC-3C4D-23C6A4E8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5249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D21D-8D7E-A264-3906-C609552D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84025-4CEA-405A-062C-CE62AF363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3E660-EFEC-064C-48CB-D865CC94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3B8A1-BEF2-3EE3-B924-B3D9F30A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8288E-BA3F-7A91-48C1-EE2978FF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043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5C3C-B24E-94F1-88D9-58405D57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E1762-68B1-4469-C8B1-59A5AFD90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FAB02-4D7A-7D73-E7B4-10811D85C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F5B2-5ADE-B4E5-B6BC-2D3BE8C60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4773D-A1C9-FCFC-8120-8F6B48D9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4D53A-817D-74D9-1869-09084350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0358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0C3A-CF3F-361C-A993-73D5A32F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E5CAC-37EC-19C9-C390-F033767FF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6ADB5-0BA9-B80E-E68B-61E49EF8A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14BE2-39B1-FD3D-4836-79B937CD3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708636-0091-93D5-36E9-3C8015E1B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5DD27A-0643-FD72-D5F8-5C4486144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A9CFC-0C13-6333-970A-E581ED5F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1944F-13E8-C0CA-E5A0-088DED2C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71438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3B45-3D5E-4CA2-2BAE-76177C57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EDC46-830D-C72E-3DF6-5B514EEA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B49DC-8E01-4ECD-9028-A1CA1BEBA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B4A60-6287-5665-A7D1-0B35CF7C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8500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4C80F-F4DB-0BE3-3351-18E4670A4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817D2-7C3C-6117-E2F1-32EC6078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93595-2D52-211F-C9A8-808EC5A0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453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1A61-5DFB-7DE2-3A2F-0D1DB70C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50105-9159-441D-80ED-8580092E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BE8FC-2798-782C-1A02-4F9E6E9A9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31485-32CA-DECC-3E4B-8368A3FD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673FD-5D0F-4DFF-DDA6-4325F6E2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002A3-344E-C02F-F597-71840E19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6248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DA91-E31E-33CF-9C74-2FC6B759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35769-D836-0EE2-5B88-AA4AB5090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11F21-2B2D-91AA-5864-5E05CB460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F743F-AA6B-1A10-B735-D5543287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8288F-9C4F-F8E0-831B-2CBD95F2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B6366-CBDE-86E6-B37D-82806497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5755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0DC9F4-EBD0-A752-8223-DA084C2C2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6D277-5D9B-836B-B65B-3F6FE3F92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E9F9-A689-D275-57BF-4E4C9ED51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0AEE8-339B-AB4C-949A-B15D3116F872}" type="datetimeFigureOut">
              <a:rPr lang="en-SA" smtClean="0"/>
              <a:t>22/02/2024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B6BA8-F499-62FA-E64E-C89807580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B375F-7482-70DB-64B7-6F1A28098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8B9803-D924-EE4B-854B-7A4DB0D8977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6312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AFE2EDFB-BD0D-3331-72CC-77CD7E60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17" y="2436160"/>
            <a:ext cx="1804966" cy="19856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E76783-3DC4-4A2C-C453-CEDB3CE40C08}"/>
              </a:ext>
            </a:extLst>
          </p:cNvPr>
          <p:cNvSpPr/>
          <p:nvPr/>
        </p:nvSpPr>
        <p:spPr>
          <a:xfrm>
            <a:off x="2295502" y="7058780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2000" b="1" dirty="0">
                <a:latin typeface="Cairo" pitchFamily="2" charset="-78"/>
                <a:cs typeface="Cairo" pitchFamily="2" charset="-78"/>
              </a:rPr>
              <a:t>Faisal Alabdulkareem</a:t>
            </a:r>
          </a:p>
          <a:p>
            <a:pPr algn="ctr"/>
            <a:r>
              <a:rPr lang="en-SA" sz="1600" dirty="0">
                <a:solidFill>
                  <a:schemeClr val="bg2">
                    <a:lumMod val="90000"/>
                  </a:schemeClr>
                </a:solidFill>
                <a:latin typeface="Cairo Medium" pitchFamily="2" charset="-78"/>
                <a:cs typeface="Cairo Medium" pitchFamily="2" charset="-78"/>
              </a:rPr>
              <a:t>Information 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B36D30-AD23-1D0D-4DFA-4EB328F6CF5E}"/>
              </a:ext>
            </a:extLst>
          </p:cNvPr>
          <p:cNvSpPr/>
          <p:nvPr/>
        </p:nvSpPr>
        <p:spPr>
          <a:xfrm>
            <a:off x="6744483" y="7058780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2000" b="1" dirty="0">
                <a:effectLst/>
                <a:latin typeface="Cairo" pitchFamily="2" charset="-78"/>
                <a:cs typeface="Cairo" pitchFamily="2" charset="-78"/>
              </a:rPr>
              <a:t>Hussam Alshehri</a:t>
            </a:r>
          </a:p>
          <a:p>
            <a:pPr algn="ctr" rtl="0" fontAlgn="base"/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  <a:latin typeface="Cairo Medium" pitchFamily="2" charset="-78"/>
                <a:cs typeface="Cairo Medium" pitchFamily="2" charset="-78"/>
              </a:rPr>
              <a:t>Actuarial Sciences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907AE-59F9-6099-442D-A1A156B07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50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0C993-4A52-3543-878B-218D9D1D0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03DEF36-3CDE-23F1-396D-BC0D578C0A47}"/>
              </a:ext>
            </a:extLst>
          </p:cNvPr>
          <p:cNvSpPr txBox="1"/>
          <p:nvPr/>
        </p:nvSpPr>
        <p:spPr>
          <a:xfrm>
            <a:off x="1506888" y="2616340"/>
            <a:ext cx="402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iro" pitchFamily="2" charset="-78"/>
                <a:cs typeface="Cairo" pitchFamily="2" charset="-78"/>
              </a:rPr>
              <a:t>Price = Cost + profit</a:t>
            </a:r>
          </a:p>
        </p:txBody>
      </p:sp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952F11F7-3F7A-A293-F2AB-85ED12DA6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609" y="247143"/>
            <a:ext cx="757656" cy="8335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3D5879-36E3-68D5-E26A-FE593D3CC9B4}"/>
              </a:ext>
            </a:extLst>
          </p:cNvPr>
          <p:cNvSpPr/>
          <p:nvPr/>
        </p:nvSpPr>
        <p:spPr>
          <a:xfrm>
            <a:off x="0" y="878737"/>
            <a:ext cx="6394993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iro" pitchFamily="2" charset="-78"/>
                <a:cs typeface="Cairo" pitchFamily="2" charset="-78"/>
              </a:rPr>
              <a:t>How prices are determined?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40C275-F65C-C7B5-74A2-5BB0BDD5BD66}"/>
              </a:ext>
            </a:extLst>
          </p:cNvPr>
          <p:cNvSpPr/>
          <p:nvPr/>
        </p:nvSpPr>
        <p:spPr>
          <a:xfrm>
            <a:off x="12515447" y="1694672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Insurance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D82D25-3D4A-727E-1230-DABD9A1B7C03}"/>
              </a:ext>
            </a:extLst>
          </p:cNvPr>
          <p:cNvSpPr/>
          <p:nvPr/>
        </p:nvSpPr>
        <p:spPr>
          <a:xfrm>
            <a:off x="9202110" y="6858000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Banking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B32AA5-613C-E6CD-02B0-590DBFD16C62}"/>
              </a:ext>
            </a:extLst>
          </p:cNvPr>
          <p:cNvSpPr/>
          <p:nvPr/>
        </p:nvSpPr>
        <p:spPr>
          <a:xfrm>
            <a:off x="12619078" y="1694673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Investment</a:t>
            </a:r>
            <a:endParaRPr lang="en-SA" sz="3200" dirty="0">
              <a:solidFill>
                <a:schemeClr val="bg1"/>
              </a:solidFill>
            </a:endParaRPr>
          </a:p>
        </p:txBody>
      </p:sp>
      <p:pic>
        <p:nvPicPr>
          <p:cNvPr id="4" name="Picture 3" descr="A colorful factory with smoke coming out of the chimney&#10;&#10;Description automatically generated">
            <a:extLst>
              <a:ext uri="{FF2B5EF4-FFF2-40B4-BE49-F238E27FC236}">
                <a16:creationId xmlns:a16="http://schemas.microsoft.com/office/drawing/2014/main" id="{F122CBA4-8F24-94FD-FC18-A0386FA78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518" y="1900518"/>
            <a:ext cx="4957482" cy="49574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93F3C-0F89-4385-3795-EFD8BC7FE14F}"/>
              </a:ext>
            </a:extLst>
          </p:cNvPr>
          <p:cNvSpPr/>
          <p:nvPr/>
        </p:nvSpPr>
        <p:spPr>
          <a:xfrm>
            <a:off x="1" y="4997218"/>
            <a:ext cx="3390313" cy="815934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iro Black" pitchFamily="2" charset="-78"/>
                <a:cs typeface="Cairo Black" pitchFamily="2" charset="-78"/>
              </a:rPr>
              <a:t>Cost Accounting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4609CB-D233-CEF9-37EF-14BD0F84CE94}"/>
              </a:ext>
            </a:extLst>
          </p:cNvPr>
          <p:cNvSpPr/>
          <p:nvPr/>
        </p:nvSpPr>
        <p:spPr>
          <a:xfrm>
            <a:off x="0" y="0"/>
            <a:ext cx="12686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73640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8043-2450-97AF-E4F6-A34C2C4A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33859EA6-88AC-7EBB-1D75-2C5B234A3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609" y="247143"/>
            <a:ext cx="757656" cy="833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4B3A3B-FE38-2C59-F274-111036AD744F}"/>
              </a:ext>
            </a:extLst>
          </p:cNvPr>
          <p:cNvSpPr/>
          <p:nvPr/>
        </p:nvSpPr>
        <p:spPr>
          <a:xfrm>
            <a:off x="12515447" y="1694672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Insurance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A20E30-96F2-BA6D-1D0C-C7FEDD716B84}"/>
              </a:ext>
            </a:extLst>
          </p:cNvPr>
          <p:cNvSpPr/>
          <p:nvPr/>
        </p:nvSpPr>
        <p:spPr>
          <a:xfrm>
            <a:off x="9202110" y="6858000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Banking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004624-A47F-E794-CE10-74FF27B49355}"/>
              </a:ext>
            </a:extLst>
          </p:cNvPr>
          <p:cNvSpPr/>
          <p:nvPr/>
        </p:nvSpPr>
        <p:spPr>
          <a:xfrm>
            <a:off x="12619078" y="1694673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Investment</a:t>
            </a:r>
            <a:endParaRPr lang="en-SA" sz="32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49171C-542F-70A8-5091-88A86B48E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0768" y="2934471"/>
            <a:ext cx="4275524" cy="293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E577435-C58B-5B63-0A3A-5D78F7523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500" y="2856188"/>
            <a:ext cx="6162932" cy="37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6D515-B782-C5A7-8899-6DAAC4338F2C}"/>
              </a:ext>
            </a:extLst>
          </p:cNvPr>
          <p:cNvSpPr txBox="1"/>
          <p:nvPr/>
        </p:nvSpPr>
        <p:spPr>
          <a:xfrm>
            <a:off x="423892" y="2209857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Collective risk theory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C321A9-454C-EC3A-8E16-EFA7688E2D91}"/>
              </a:ext>
            </a:extLst>
          </p:cNvPr>
          <p:cNvSpPr/>
          <p:nvPr/>
        </p:nvSpPr>
        <p:spPr>
          <a:xfrm>
            <a:off x="-514902" y="2125054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B343FB-0C07-4D36-50B0-3FD41D6FD40F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rgbClr val="371F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7FEED-9952-B068-9B9E-3FC57DE9C4B5}"/>
              </a:ext>
            </a:extLst>
          </p:cNvPr>
          <p:cNvSpPr txBox="1"/>
          <p:nvPr/>
        </p:nvSpPr>
        <p:spPr>
          <a:xfrm>
            <a:off x="16034992" y="3007767"/>
            <a:ext cx="50779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4400" b="1" dirty="0">
                <a:solidFill>
                  <a:schemeClr val="bg1"/>
                </a:solidFill>
                <a:latin typeface="Cairo" pitchFamily="2" charset="-78"/>
                <a:cs typeface="Cairo" pitchFamily="2" charset="-78"/>
              </a:rPr>
              <a:t>Software 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787453-669C-8B8F-5574-28CD48AC9763}"/>
              </a:ext>
            </a:extLst>
          </p:cNvPr>
          <p:cNvSpPr/>
          <p:nvPr/>
        </p:nvSpPr>
        <p:spPr>
          <a:xfrm>
            <a:off x="2898503" y="-33481"/>
            <a:ext cx="6394993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iro" pitchFamily="2" charset="-78"/>
                <a:cs typeface="Cairo" pitchFamily="2" charset="-78"/>
              </a:rPr>
              <a:t>How prices are determined?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534C04-9416-FFE1-A920-2873E91BFB79}"/>
              </a:ext>
            </a:extLst>
          </p:cNvPr>
          <p:cNvSpPr/>
          <p:nvPr/>
        </p:nvSpPr>
        <p:spPr>
          <a:xfrm rot="5400000">
            <a:off x="5995855" y="-6041357"/>
            <a:ext cx="109283" cy="12192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10946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E5344-251E-45F3-03E0-46DC6C696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B7E6F1D-A857-AED1-C12D-2C31F008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7324269" cy="36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36144CC7-FD43-706C-2CC8-91243D1F5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4963" y="1622619"/>
            <a:ext cx="3217595" cy="3539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8338C-0831-89BE-E783-C1B70FBBB0F4}"/>
              </a:ext>
            </a:extLst>
          </p:cNvPr>
          <p:cNvSpPr txBox="1"/>
          <p:nvPr/>
        </p:nvSpPr>
        <p:spPr>
          <a:xfrm>
            <a:off x="-6246348" y="2209857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98B02E-535A-F744-90DB-932897CAF986}"/>
              </a:ext>
            </a:extLst>
          </p:cNvPr>
          <p:cNvSpPr/>
          <p:nvPr/>
        </p:nvSpPr>
        <p:spPr>
          <a:xfrm>
            <a:off x="-7185142" y="2125054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6BCA3-E39F-A9CB-CAE2-D2DB37912F53}"/>
              </a:ext>
            </a:extLst>
          </p:cNvPr>
          <p:cNvSpPr txBox="1"/>
          <p:nvPr/>
        </p:nvSpPr>
        <p:spPr>
          <a:xfrm>
            <a:off x="4084472" y="-1193436"/>
            <a:ext cx="402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iro" pitchFamily="2" charset="-78"/>
                <a:cs typeface="Cairo" pitchFamily="2" charset="-78"/>
              </a:rPr>
              <a:t>Price = Cost +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05FA2-06FA-853D-66C5-561FE6E7CFFC}"/>
              </a:ext>
            </a:extLst>
          </p:cNvPr>
          <p:cNvSpPr txBox="1"/>
          <p:nvPr/>
        </p:nvSpPr>
        <p:spPr>
          <a:xfrm>
            <a:off x="-6246348" y="3703915"/>
            <a:ext cx="620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Quantum Encryption 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FB5ED-DF78-7E82-1901-0FC3DD3DF4D3}"/>
              </a:ext>
            </a:extLst>
          </p:cNvPr>
          <p:cNvSpPr/>
          <p:nvPr/>
        </p:nvSpPr>
        <p:spPr>
          <a:xfrm>
            <a:off x="-7185142" y="3619114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A7575A-67E0-BD10-3112-303C1BB429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1F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5566B-8422-CF71-70C0-EDA3EB22F279}"/>
              </a:ext>
            </a:extLst>
          </p:cNvPr>
          <p:cNvSpPr txBox="1"/>
          <p:nvPr/>
        </p:nvSpPr>
        <p:spPr>
          <a:xfrm>
            <a:off x="4512746" y="3007767"/>
            <a:ext cx="30236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4400" b="1" dirty="0">
                <a:solidFill>
                  <a:schemeClr val="bg1"/>
                </a:solidFill>
                <a:latin typeface="Cairo" pitchFamily="2" charset="-78"/>
                <a:cs typeface="Cairo" pitchFamily="2" charset="-78"/>
              </a:rPr>
              <a:t>Our Project</a:t>
            </a:r>
          </a:p>
        </p:txBody>
      </p:sp>
    </p:spTree>
    <p:extLst>
      <p:ext uri="{BB962C8B-B14F-4D97-AF65-F5344CB8AC3E}">
        <p14:creationId xmlns:p14="http://schemas.microsoft.com/office/powerpoint/2010/main" val="93128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F17A2-B447-F908-7362-4AA5C76C5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73BB33A-B44F-177E-8D38-A4CAD866D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7324269" cy="36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EED69FAC-F016-3A06-68BA-8AE178EE4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93" y="1592263"/>
            <a:ext cx="3217595" cy="35397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E9B622-0F6E-D89F-5132-9EB41A24A45E}"/>
              </a:ext>
            </a:extLst>
          </p:cNvPr>
          <p:cNvSpPr/>
          <p:nvPr/>
        </p:nvSpPr>
        <p:spPr>
          <a:xfrm>
            <a:off x="1" y="369064"/>
            <a:ext cx="3122762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0657-BA58-B63E-3DA6-64E176FF4979}"/>
              </a:ext>
            </a:extLst>
          </p:cNvPr>
          <p:cNvSpPr txBox="1"/>
          <p:nvPr/>
        </p:nvSpPr>
        <p:spPr>
          <a:xfrm>
            <a:off x="368661" y="477433"/>
            <a:ext cx="2754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latin typeface="Cairo" pitchFamily="2" charset="-78"/>
                <a:cs typeface="Cairo" pitchFamily="2" charset="-78"/>
              </a:rPr>
              <a:t>Our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0FAB7-390A-6197-BAC2-49DE08987D8D}"/>
              </a:ext>
            </a:extLst>
          </p:cNvPr>
          <p:cNvSpPr txBox="1"/>
          <p:nvPr/>
        </p:nvSpPr>
        <p:spPr>
          <a:xfrm>
            <a:off x="423892" y="2209857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DE1808-8AE2-5464-BA5A-84DD1AF54715}"/>
              </a:ext>
            </a:extLst>
          </p:cNvPr>
          <p:cNvSpPr/>
          <p:nvPr/>
        </p:nvSpPr>
        <p:spPr>
          <a:xfrm>
            <a:off x="-514902" y="2435361"/>
            <a:ext cx="938794" cy="167308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F753C-6999-BAE4-F49E-A039D9570E10}"/>
              </a:ext>
            </a:extLst>
          </p:cNvPr>
          <p:cNvSpPr txBox="1"/>
          <p:nvPr/>
        </p:nvSpPr>
        <p:spPr>
          <a:xfrm>
            <a:off x="4084472" y="-1193436"/>
            <a:ext cx="402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iro" pitchFamily="2" charset="-78"/>
                <a:cs typeface="Cairo" pitchFamily="2" charset="-78"/>
              </a:rPr>
              <a:t>Price = Cost +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0F94-1E21-0822-A9AF-50367317B027}"/>
              </a:ext>
            </a:extLst>
          </p:cNvPr>
          <p:cNvSpPr txBox="1"/>
          <p:nvPr/>
        </p:nvSpPr>
        <p:spPr>
          <a:xfrm>
            <a:off x="423892" y="3703915"/>
            <a:ext cx="620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Quantum Encryption 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C89DC-C73D-61C1-7BEF-EB5A3E067BC1}"/>
              </a:ext>
            </a:extLst>
          </p:cNvPr>
          <p:cNvSpPr/>
          <p:nvPr/>
        </p:nvSpPr>
        <p:spPr>
          <a:xfrm>
            <a:off x="-514902" y="3943839"/>
            <a:ext cx="938794" cy="167308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2199C-BB1B-E93B-A356-74D8C99FF75F}"/>
              </a:ext>
            </a:extLst>
          </p:cNvPr>
          <p:cNvSpPr/>
          <p:nvPr/>
        </p:nvSpPr>
        <p:spPr>
          <a:xfrm>
            <a:off x="0" y="0"/>
            <a:ext cx="12686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05780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952A00-BB52-D954-834D-62ADE9D72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D0A9A7E0-EF50-0C82-C219-0DFA6ED9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952" y="240934"/>
            <a:ext cx="942083" cy="10364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B12EB0-BE1C-330B-2546-CBDE1025E712}"/>
              </a:ext>
            </a:extLst>
          </p:cNvPr>
          <p:cNvSpPr/>
          <p:nvPr/>
        </p:nvSpPr>
        <p:spPr>
          <a:xfrm>
            <a:off x="0" y="-1363361"/>
            <a:ext cx="4084471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829EE-4CFD-2753-6062-80300EA863D3}"/>
              </a:ext>
            </a:extLst>
          </p:cNvPr>
          <p:cNvSpPr txBox="1"/>
          <p:nvPr/>
        </p:nvSpPr>
        <p:spPr>
          <a:xfrm>
            <a:off x="109868" y="-1254992"/>
            <a:ext cx="39746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latin typeface="Cairo" pitchFamily="2" charset="-78"/>
                <a:cs typeface="Cairo" pitchFamily="2" charset="-78"/>
              </a:rPr>
              <a:t>Software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D0346-FCFC-FD5E-AA52-4FAA130DDE7C}"/>
              </a:ext>
            </a:extLst>
          </p:cNvPr>
          <p:cNvSpPr txBox="1"/>
          <p:nvPr/>
        </p:nvSpPr>
        <p:spPr>
          <a:xfrm>
            <a:off x="423892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0946B-201D-3E81-2AB0-5025C40FC47F}"/>
              </a:ext>
            </a:extLst>
          </p:cNvPr>
          <p:cNvSpPr/>
          <p:nvPr/>
        </p:nvSpPr>
        <p:spPr>
          <a:xfrm>
            <a:off x="-514902" y="392629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7AE07-E359-15A9-3C1D-D6E626729114}"/>
              </a:ext>
            </a:extLst>
          </p:cNvPr>
          <p:cNvSpPr txBox="1"/>
          <p:nvPr/>
        </p:nvSpPr>
        <p:spPr>
          <a:xfrm>
            <a:off x="4084472" y="-1193436"/>
            <a:ext cx="402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iro" pitchFamily="2" charset="-78"/>
                <a:cs typeface="Cairo" pitchFamily="2" charset="-78"/>
              </a:rPr>
              <a:t>Price = Cost +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7F6C09-7C65-75C4-090D-FB711490FFCC}"/>
              </a:ext>
            </a:extLst>
          </p:cNvPr>
          <p:cNvSpPr txBox="1"/>
          <p:nvPr/>
        </p:nvSpPr>
        <p:spPr>
          <a:xfrm>
            <a:off x="-7180491" y="459276"/>
            <a:ext cx="620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Quantum Encryption Methods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F60C31-94AA-6E00-6AD7-DC1A16337CBF}"/>
              </a:ext>
            </a:extLst>
          </p:cNvPr>
          <p:cNvSpPr/>
          <p:nvPr/>
        </p:nvSpPr>
        <p:spPr>
          <a:xfrm>
            <a:off x="6255433" y="4543579"/>
            <a:ext cx="4880706" cy="1036403"/>
          </a:xfrm>
          <a:prstGeom prst="rect">
            <a:avLst/>
          </a:prstGeom>
          <a:solidFill>
            <a:srgbClr val="4F2ED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Gradient Boosted Regression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23B25B-17D7-8207-EA81-78A881361DEB}"/>
              </a:ext>
            </a:extLst>
          </p:cNvPr>
          <p:cNvSpPr/>
          <p:nvPr/>
        </p:nvSpPr>
        <p:spPr>
          <a:xfrm>
            <a:off x="-8252768" y="307828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7C6EF7-AD5E-764E-06FE-1296B6080067}"/>
              </a:ext>
            </a:extLst>
          </p:cNvPr>
          <p:cNvSpPr txBox="1"/>
          <p:nvPr/>
        </p:nvSpPr>
        <p:spPr>
          <a:xfrm>
            <a:off x="7830923" y="3126852"/>
            <a:ext cx="1496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2000" b="1" dirty="0">
                <a:latin typeface="Cairo" pitchFamily="2" charset="-78"/>
                <a:cs typeface="Cairo" pitchFamily="2" charset="-78"/>
              </a:rPr>
              <a:t>D</a:t>
            </a:r>
            <a:r>
              <a:rPr lang="en-US" sz="2000" b="1" dirty="0">
                <a:effectLst/>
                <a:latin typeface="Cairo" pitchFamily="2" charset="-78"/>
                <a:cs typeface="Cairo" pitchFamily="2" charset="-78"/>
              </a:rPr>
              <a:t>riving.csv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5F627D-ADBE-B855-71DC-1B1FD8795B75}"/>
              </a:ext>
            </a:extLst>
          </p:cNvPr>
          <p:cNvSpPr/>
          <p:nvPr/>
        </p:nvSpPr>
        <p:spPr>
          <a:xfrm>
            <a:off x="0" y="0"/>
            <a:ext cx="12686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21EF6-71D5-9B4D-87AD-EEBB82F5C165}"/>
              </a:ext>
            </a:extLst>
          </p:cNvPr>
          <p:cNvSpPr/>
          <p:nvPr/>
        </p:nvSpPr>
        <p:spPr>
          <a:xfrm>
            <a:off x="109868" y="2379819"/>
            <a:ext cx="938794" cy="106361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B4F888-53C6-152D-504D-8ECA8C2A1A9E}"/>
              </a:ext>
            </a:extLst>
          </p:cNvPr>
          <p:cNvSpPr txBox="1"/>
          <p:nvPr/>
        </p:nvSpPr>
        <p:spPr>
          <a:xfrm>
            <a:off x="1099996" y="2186639"/>
            <a:ext cx="51410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200" b="1" dirty="0">
                <a:effectLst/>
                <a:latin typeface="Cairo" pitchFamily="2" charset="-78"/>
                <a:cs typeface="Cairo" pitchFamily="2" charset="-78"/>
              </a:rPr>
              <a:t>Insurance Claims Data</a:t>
            </a:r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0629FB-534B-57D0-7D57-48EC0114B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87" y="1574223"/>
            <a:ext cx="1611192" cy="16111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334592-203B-DCBA-5301-72797735AD24}"/>
              </a:ext>
            </a:extLst>
          </p:cNvPr>
          <p:cNvSpPr/>
          <p:nvPr/>
        </p:nvSpPr>
        <p:spPr>
          <a:xfrm>
            <a:off x="58534" y="4917667"/>
            <a:ext cx="938794" cy="106361"/>
          </a:xfrm>
          <a:prstGeom prst="rect">
            <a:avLst/>
          </a:prstGeom>
          <a:solidFill>
            <a:srgbClr val="4F2ED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53BEF8-FEFA-F7DD-3320-D6D788C4932E}"/>
              </a:ext>
            </a:extLst>
          </p:cNvPr>
          <p:cNvSpPr txBox="1"/>
          <p:nvPr/>
        </p:nvSpPr>
        <p:spPr>
          <a:xfrm>
            <a:off x="1055862" y="4731640"/>
            <a:ext cx="51410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200" b="1" dirty="0">
                <a:solidFill>
                  <a:schemeClr val="bg2">
                    <a:lumMod val="90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Regression Problem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6ED353-E0F9-312B-A7D6-7C58DED7180E}"/>
              </a:ext>
            </a:extLst>
          </p:cNvPr>
          <p:cNvSpPr/>
          <p:nvPr/>
        </p:nvSpPr>
        <p:spPr>
          <a:xfrm>
            <a:off x="8096959" y="5579982"/>
            <a:ext cx="1197653" cy="353385"/>
          </a:xfrm>
          <a:prstGeom prst="rect">
            <a:avLst/>
          </a:prstGeom>
          <a:solidFill>
            <a:srgbClr val="4F2ED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GBR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66A8DA-9870-E93F-92EE-0455C5C70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380" y="7030582"/>
            <a:ext cx="2256552" cy="10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41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AEFAE-77DC-893D-389C-E2F18E537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E9EFBAD1-95EB-961C-4AAD-A7A6DB6E5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952" y="240934"/>
            <a:ext cx="942083" cy="10364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0D0E8D-F3E3-F9B7-7C02-9E3C6AD355CD}"/>
              </a:ext>
            </a:extLst>
          </p:cNvPr>
          <p:cNvSpPr txBox="1"/>
          <p:nvPr/>
        </p:nvSpPr>
        <p:spPr>
          <a:xfrm>
            <a:off x="423892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6BCDEE-7CFA-4C67-9375-371FF02B9F32}"/>
              </a:ext>
            </a:extLst>
          </p:cNvPr>
          <p:cNvSpPr/>
          <p:nvPr/>
        </p:nvSpPr>
        <p:spPr>
          <a:xfrm>
            <a:off x="-514902" y="392629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495C0-C39F-9F23-7C60-193B6F8394D4}"/>
              </a:ext>
            </a:extLst>
          </p:cNvPr>
          <p:cNvSpPr txBox="1"/>
          <p:nvPr/>
        </p:nvSpPr>
        <p:spPr>
          <a:xfrm>
            <a:off x="-7180491" y="459276"/>
            <a:ext cx="620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Quantum Encryption Methods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D2DA9-6E47-0C76-76B7-841A0D49D143}"/>
              </a:ext>
            </a:extLst>
          </p:cNvPr>
          <p:cNvSpPr/>
          <p:nvPr/>
        </p:nvSpPr>
        <p:spPr>
          <a:xfrm>
            <a:off x="6255433" y="1669966"/>
            <a:ext cx="4880706" cy="1036403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000" b="1" dirty="0">
                <a:solidFill>
                  <a:schemeClr val="bg1"/>
                </a:solidFill>
                <a:effectLst/>
                <a:latin typeface="Cairo" pitchFamily="2" charset="-78"/>
                <a:cs typeface="Cairo" pitchFamily="2" charset="-78"/>
              </a:rPr>
              <a:t>Gradient Boosted Regression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84CA2F-26C0-B3FD-5F20-6332AD2661FB}"/>
              </a:ext>
            </a:extLst>
          </p:cNvPr>
          <p:cNvSpPr/>
          <p:nvPr/>
        </p:nvSpPr>
        <p:spPr>
          <a:xfrm>
            <a:off x="-8252768" y="307828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493AC2-DFB4-C163-FAD9-3521A8846041}"/>
              </a:ext>
            </a:extLst>
          </p:cNvPr>
          <p:cNvSpPr txBox="1"/>
          <p:nvPr/>
        </p:nvSpPr>
        <p:spPr>
          <a:xfrm>
            <a:off x="10344608" y="-532253"/>
            <a:ext cx="1496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2000" b="1" dirty="0">
                <a:latin typeface="Cairo" pitchFamily="2" charset="-78"/>
                <a:cs typeface="Cairo" pitchFamily="2" charset="-78"/>
              </a:rPr>
              <a:t>D</a:t>
            </a:r>
            <a:r>
              <a:rPr lang="en-US" sz="2000" b="1" dirty="0">
                <a:effectLst/>
                <a:latin typeface="Cairo" pitchFamily="2" charset="-78"/>
                <a:cs typeface="Cairo" pitchFamily="2" charset="-78"/>
              </a:rPr>
              <a:t>riving.csv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A97ADD-BC41-91C9-4C06-3A53BBB234DB}"/>
              </a:ext>
            </a:extLst>
          </p:cNvPr>
          <p:cNvSpPr/>
          <p:nvPr/>
        </p:nvSpPr>
        <p:spPr>
          <a:xfrm>
            <a:off x="0" y="0"/>
            <a:ext cx="12686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C3715-E105-BC42-2D70-630A8DF9085F}"/>
              </a:ext>
            </a:extLst>
          </p:cNvPr>
          <p:cNvSpPr/>
          <p:nvPr/>
        </p:nvSpPr>
        <p:spPr>
          <a:xfrm>
            <a:off x="58534" y="-896814"/>
            <a:ext cx="938794" cy="106361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205B3-BC48-366E-6F6B-F91E100B5093}"/>
              </a:ext>
            </a:extLst>
          </p:cNvPr>
          <p:cNvSpPr txBox="1"/>
          <p:nvPr/>
        </p:nvSpPr>
        <p:spPr>
          <a:xfrm>
            <a:off x="1048662" y="-1089994"/>
            <a:ext cx="51410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200" b="1" dirty="0">
                <a:effectLst/>
                <a:latin typeface="Cairo" pitchFamily="2" charset="-78"/>
                <a:cs typeface="Cairo" pitchFamily="2" charset="-78"/>
              </a:rPr>
              <a:t>Insurance Claims Data</a:t>
            </a:r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5F59DA-F687-C3F8-EB61-131AC6E36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572" y="-2116411"/>
            <a:ext cx="1611192" cy="16111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5575B84-7176-5528-2B8B-B10669F3F033}"/>
              </a:ext>
            </a:extLst>
          </p:cNvPr>
          <p:cNvSpPr/>
          <p:nvPr/>
        </p:nvSpPr>
        <p:spPr>
          <a:xfrm>
            <a:off x="58534" y="2044054"/>
            <a:ext cx="938794" cy="106361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6F94BE-AA78-D64A-D543-B004B8FCE5ED}"/>
              </a:ext>
            </a:extLst>
          </p:cNvPr>
          <p:cNvSpPr txBox="1"/>
          <p:nvPr/>
        </p:nvSpPr>
        <p:spPr>
          <a:xfrm>
            <a:off x="1055862" y="1858027"/>
            <a:ext cx="51410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200" b="1" dirty="0">
                <a:effectLst/>
                <a:latin typeface="Cairo" pitchFamily="2" charset="-78"/>
                <a:cs typeface="Cairo" pitchFamily="2" charset="-78"/>
              </a:rPr>
              <a:t>Regression Problem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E7C309-95FA-F7B2-29B5-359C82111CAF}"/>
              </a:ext>
            </a:extLst>
          </p:cNvPr>
          <p:cNvSpPr/>
          <p:nvPr/>
        </p:nvSpPr>
        <p:spPr>
          <a:xfrm>
            <a:off x="8096959" y="2493788"/>
            <a:ext cx="1197653" cy="35338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000" b="1" dirty="0">
                <a:solidFill>
                  <a:schemeClr val="bg1"/>
                </a:solidFill>
                <a:effectLst/>
                <a:latin typeface="Cairo" pitchFamily="2" charset="-78"/>
                <a:cs typeface="Cairo" pitchFamily="2" charset="-78"/>
              </a:rPr>
              <a:t>GBR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B4C1CAF-AEAC-700E-2626-CFA6D0DF7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174" y="3670995"/>
            <a:ext cx="6029651" cy="28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8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DC07FC-95ED-9F7C-E6D6-C8C2B22FC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graph&#10;&#10;Description automatically generated">
            <a:extLst>
              <a:ext uri="{FF2B5EF4-FFF2-40B4-BE49-F238E27FC236}">
                <a16:creationId xmlns:a16="http://schemas.microsoft.com/office/drawing/2014/main" id="{B6FC9943-28DC-CE7F-8C95-704F8BA8C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0" t="11916" r="8463" b="11655"/>
          <a:stretch/>
        </p:blipFill>
        <p:spPr>
          <a:xfrm>
            <a:off x="-435956" y="603312"/>
            <a:ext cx="702921" cy="39456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7DB11B9-BD8D-8240-8F46-DEBA392C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58000"/>
            <a:ext cx="7324269" cy="36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709EF496-C183-B3D5-0862-7606C3222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952" y="240934"/>
            <a:ext cx="942083" cy="10364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42E152-C099-4601-CC6F-7E1354E73377}"/>
              </a:ext>
            </a:extLst>
          </p:cNvPr>
          <p:cNvSpPr/>
          <p:nvPr/>
        </p:nvSpPr>
        <p:spPr>
          <a:xfrm>
            <a:off x="0" y="-1363361"/>
            <a:ext cx="4084471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5B497-822E-1879-9672-0DDC0BD23F43}"/>
              </a:ext>
            </a:extLst>
          </p:cNvPr>
          <p:cNvSpPr txBox="1"/>
          <p:nvPr/>
        </p:nvSpPr>
        <p:spPr>
          <a:xfrm>
            <a:off x="109868" y="-1254992"/>
            <a:ext cx="39746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latin typeface="Cairo" pitchFamily="2" charset="-78"/>
                <a:cs typeface="Cairo" pitchFamily="2" charset="-78"/>
              </a:rPr>
              <a:t>Software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A6905-B280-5B0E-765B-24D24A8B2413}"/>
              </a:ext>
            </a:extLst>
          </p:cNvPr>
          <p:cNvSpPr txBox="1"/>
          <p:nvPr/>
        </p:nvSpPr>
        <p:spPr>
          <a:xfrm>
            <a:off x="13430557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24781-E1C5-2B07-EC19-11BAD0FB9EAD}"/>
              </a:ext>
            </a:extLst>
          </p:cNvPr>
          <p:cNvSpPr txBox="1"/>
          <p:nvPr/>
        </p:nvSpPr>
        <p:spPr>
          <a:xfrm>
            <a:off x="4084472" y="-1193436"/>
            <a:ext cx="402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iro" pitchFamily="2" charset="-78"/>
                <a:cs typeface="Cairo" pitchFamily="2" charset="-78"/>
              </a:rPr>
              <a:t>Price = Cost +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D3429-BC09-22D9-0E56-6FE4548F8113}"/>
              </a:ext>
            </a:extLst>
          </p:cNvPr>
          <p:cNvSpPr txBox="1"/>
          <p:nvPr/>
        </p:nvSpPr>
        <p:spPr>
          <a:xfrm>
            <a:off x="641771" y="498695"/>
            <a:ext cx="62008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200" b="1" dirty="0">
                <a:latin typeface="Cairo" pitchFamily="2" charset="-78"/>
                <a:cs typeface="Cairo" pitchFamily="2" charset="-78"/>
              </a:rPr>
              <a:t>Future Security Threats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C4A036-AC85-0125-5A54-655C5BD05614}"/>
              </a:ext>
            </a:extLst>
          </p:cNvPr>
          <p:cNvSpPr/>
          <p:nvPr/>
        </p:nvSpPr>
        <p:spPr>
          <a:xfrm>
            <a:off x="12698186" y="3114787"/>
            <a:ext cx="4850969" cy="960895"/>
          </a:xfrm>
          <a:prstGeom prst="roundRect">
            <a:avLst>
              <a:gd name="adj" fmla="val 32733"/>
            </a:avLst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2800" b="1" dirty="0">
                <a:solidFill>
                  <a:schemeClr val="bg1"/>
                </a:solidFill>
                <a:effectLst/>
                <a:latin typeface="Cairo" pitchFamily="2" charset="-78"/>
                <a:cs typeface="Cairo" pitchFamily="2" charset="-78"/>
              </a:rPr>
              <a:t>Gradient Boosted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A68AF-620E-D533-C213-F932A6B21D4C}"/>
              </a:ext>
            </a:extLst>
          </p:cNvPr>
          <p:cNvSpPr txBox="1"/>
          <p:nvPr/>
        </p:nvSpPr>
        <p:spPr>
          <a:xfrm>
            <a:off x="-8928156" y="508207"/>
            <a:ext cx="91951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 Medium" pitchFamily="2" charset="-78"/>
                <a:cs typeface="Cairo Medium" pitchFamily="2" charset="-78"/>
              </a:rPr>
              <a:t>Key Distribution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24CB3-02DE-FBDC-72DB-DF64BBADD7C3}"/>
              </a:ext>
            </a:extLst>
          </p:cNvPr>
          <p:cNvSpPr/>
          <p:nvPr/>
        </p:nvSpPr>
        <p:spPr>
          <a:xfrm>
            <a:off x="-514902" y="392629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40D257-3B74-0093-97FE-48930F3BCE89}"/>
              </a:ext>
            </a:extLst>
          </p:cNvPr>
          <p:cNvSpPr/>
          <p:nvPr/>
        </p:nvSpPr>
        <p:spPr>
          <a:xfrm>
            <a:off x="0" y="0"/>
            <a:ext cx="12686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pic>
        <p:nvPicPr>
          <p:cNvPr id="19" name="Picture 18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FE773B95-06BB-0E88-372D-8E2A5E1D55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27" t="6618" r="55667" b="6847"/>
          <a:stretch/>
        </p:blipFill>
        <p:spPr>
          <a:xfrm>
            <a:off x="2396971" y="1997476"/>
            <a:ext cx="3187083" cy="3187083"/>
          </a:xfrm>
          <a:prstGeom prst="rect">
            <a:avLst/>
          </a:prstGeom>
        </p:spPr>
      </p:pic>
      <p:pic>
        <p:nvPicPr>
          <p:cNvPr id="21" name="Picture 20" descr="A blue and yellow rectangular sign with white text&#10;&#10;Description automatically generated">
            <a:extLst>
              <a:ext uri="{FF2B5EF4-FFF2-40B4-BE49-F238E27FC236}">
                <a16:creationId xmlns:a16="http://schemas.microsoft.com/office/drawing/2014/main" id="{E6398348-9319-5C2F-F1F3-F44DC5C372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138" t="6328" r="3015" b="7137"/>
          <a:stretch/>
        </p:blipFill>
        <p:spPr>
          <a:xfrm>
            <a:off x="6520154" y="1997475"/>
            <a:ext cx="3174746" cy="31870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71F4E2-EAFD-3724-8841-557775C83545}"/>
              </a:ext>
            </a:extLst>
          </p:cNvPr>
          <p:cNvSpPr txBox="1"/>
          <p:nvPr/>
        </p:nvSpPr>
        <p:spPr>
          <a:xfrm>
            <a:off x="13767579" y="392629"/>
            <a:ext cx="620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Quantum Encryption Methods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D6C831-0880-4258-D8A4-4997DEA76765}"/>
              </a:ext>
            </a:extLst>
          </p:cNvPr>
          <p:cNvSpPr/>
          <p:nvPr/>
        </p:nvSpPr>
        <p:spPr>
          <a:xfrm>
            <a:off x="12491763" y="307828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53450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41332-F6C7-E4C8-EF6B-34B1125CD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3" name="Group 33792">
            <a:extLst>
              <a:ext uri="{FF2B5EF4-FFF2-40B4-BE49-F238E27FC236}">
                <a16:creationId xmlns:a16="http://schemas.microsoft.com/office/drawing/2014/main" id="{F0388FFB-2048-8C44-7A5D-5EDE1816BCA9}"/>
              </a:ext>
            </a:extLst>
          </p:cNvPr>
          <p:cNvGrpSpPr/>
          <p:nvPr/>
        </p:nvGrpSpPr>
        <p:grpSpPr>
          <a:xfrm>
            <a:off x="-5407692" y="5171430"/>
            <a:ext cx="15214948" cy="519260"/>
            <a:chOff x="2274344" y="5171430"/>
            <a:chExt cx="15214948" cy="519260"/>
          </a:xfrm>
        </p:grpSpPr>
        <p:pic>
          <p:nvPicPr>
            <p:cNvPr id="32" name="Graphic 31" descr="Key with solid fill">
              <a:extLst>
                <a:ext uri="{FF2B5EF4-FFF2-40B4-BE49-F238E27FC236}">
                  <a16:creationId xmlns:a16="http://schemas.microsoft.com/office/drawing/2014/main" id="{406C3351-1FCB-939C-DE90-AA0AB4DE0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4344" y="5207225"/>
              <a:ext cx="477501" cy="477501"/>
            </a:xfrm>
            <a:prstGeom prst="rect">
              <a:avLst/>
            </a:prstGeom>
          </p:spPr>
        </p:pic>
        <p:pic>
          <p:nvPicPr>
            <p:cNvPr id="49" name="Graphic 48" descr="Key with solid fill">
              <a:extLst>
                <a:ext uri="{FF2B5EF4-FFF2-40B4-BE49-F238E27FC236}">
                  <a16:creationId xmlns:a16="http://schemas.microsoft.com/office/drawing/2014/main" id="{50B3E434-A70C-244D-1629-AE8E15EB3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3304" y="5213189"/>
              <a:ext cx="477501" cy="477501"/>
            </a:xfrm>
            <a:prstGeom prst="rect">
              <a:avLst/>
            </a:prstGeom>
          </p:spPr>
        </p:pic>
        <p:pic>
          <p:nvPicPr>
            <p:cNvPr id="50" name="Graphic 49" descr="Key with solid fill">
              <a:extLst>
                <a:ext uri="{FF2B5EF4-FFF2-40B4-BE49-F238E27FC236}">
                  <a16:creationId xmlns:a16="http://schemas.microsoft.com/office/drawing/2014/main" id="{D5C91BFE-6A0D-0F1D-3006-C05EBD45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10924" y="5213188"/>
              <a:ext cx="477501" cy="477501"/>
            </a:xfrm>
            <a:prstGeom prst="rect">
              <a:avLst/>
            </a:prstGeom>
          </p:spPr>
        </p:pic>
        <p:pic>
          <p:nvPicPr>
            <p:cNvPr id="51" name="Graphic 50" descr="Key with solid fill">
              <a:extLst>
                <a:ext uri="{FF2B5EF4-FFF2-40B4-BE49-F238E27FC236}">
                  <a16:creationId xmlns:a16="http://schemas.microsoft.com/office/drawing/2014/main" id="{A8EC4B6C-DB41-8423-5339-6169DAE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58544" y="5213187"/>
              <a:ext cx="477501" cy="477501"/>
            </a:xfrm>
            <a:prstGeom prst="rect">
              <a:avLst/>
            </a:prstGeom>
          </p:spPr>
        </p:pic>
        <p:pic>
          <p:nvPicPr>
            <p:cNvPr id="52" name="Graphic 51" descr="Key with solid fill">
              <a:extLst>
                <a:ext uri="{FF2B5EF4-FFF2-40B4-BE49-F238E27FC236}">
                  <a16:creationId xmlns:a16="http://schemas.microsoft.com/office/drawing/2014/main" id="{30221643-C8D0-C0C3-767F-073D6852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06164" y="5213186"/>
              <a:ext cx="477501" cy="477501"/>
            </a:xfrm>
            <a:prstGeom prst="rect">
              <a:avLst/>
            </a:prstGeom>
          </p:spPr>
        </p:pic>
        <p:pic>
          <p:nvPicPr>
            <p:cNvPr id="53" name="Graphic 52" descr="Key with solid fill">
              <a:extLst>
                <a:ext uri="{FF2B5EF4-FFF2-40B4-BE49-F238E27FC236}">
                  <a16:creationId xmlns:a16="http://schemas.microsoft.com/office/drawing/2014/main" id="{93AB9751-3AC9-365A-ACF4-14F1A3383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53784" y="5213185"/>
              <a:ext cx="477501" cy="477501"/>
            </a:xfrm>
            <a:prstGeom prst="rect">
              <a:avLst/>
            </a:prstGeom>
          </p:spPr>
        </p:pic>
        <p:pic>
          <p:nvPicPr>
            <p:cNvPr id="54" name="Graphic 53" descr="Key with solid fill">
              <a:extLst>
                <a:ext uri="{FF2B5EF4-FFF2-40B4-BE49-F238E27FC236}">
                  <a16:creationId xmlns:a16="http://schemas.microsoft.com/office/drawing/2014/main" id="{7D6BDC83-BE42-EC01-F1D1-6FA20B5EB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1404" y="5213184"/>
              <a:ext cx="477501" cy="477501"/>
            </a:xfrm>
            <a:prstGeom prst="rect">
              <a:avLst/>
            </a:prstGeom>
          </p:spPr>
        </p:pic>
        <p:pic>
          <p:nvPicPr>
            <p:cNvPr id="58" name="Graphic 57" descr="Key with solid fill">
              <a:extLst>
                <a:ext uri="{FF2B5EF4-FFF2-40B4-BE49-F238E27FC236}">
                  <a16:creationId xmlns:a16="http://schemas.microsoft.com/office/drawing/2014/main" id="{96749F3F-642A-2311-CD45-EF137939C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84731" y="5171430"/>
              <a:ext cx="477501" cy="477501"/>
            </a:xfrm>
            <a:prstGeom prst="rect">
              <a:avLst/>
            </a:prstGeom>
          </p:spPr>
        </p:pic>
        <p:pic>
          <p:nvPicPr>
            <p:cNvPr id="59" name="Graphic 58" descr="Key with solid fill">
              <a:extLst>
                <a:ext uri="{FF2B5EF4-FFF2-40B4-BE49-F238E27FC236}">
                  <a16:creationId xmlns:a16="http://schemas.microsoft.com/office/drawing/2014/main" id="{82159F62-6179-8A78-939F-2C4F5235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3691" y="5177394"/>
              <a:ext cx="477501" cy="477501"/>
            </a:xfrm>
            <a:prstGeom prst="rect">
              <a:avLst/>
            </a:prstGeom>
          </p:spPr>
        </p:pic>
        <p:pic>
          <p:nvPicPr>
            <p:cNvPr id="60" name="Graphic 59" descr="Key with solid fill">
              <a:extLst>
                <a:ext uri="{FF2B5EF4-FFF2-40B4-BE49-F238E27FC236}">
                  <a16:creationId xmlns:a16="http://schemas.microsoft.com/office/drawing/2014/main" id="{5BA47EBF-B03C-E580-DABE-5E736BEFB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1311" y="5177393"/>
              <a:ext cx="477501" cy="477501"/>
            </a:xfrm>
            <a:prstGeom prst="rect">
              <a:avLst/>
            </a:prstGeom>
          </p:spPr>
        </p:pic>
        <p:pic>
          <p:nvPicPr>
            <p:cNvPr id="61" name="Graphic 60" descr="Key with solid fill">
              <a:extLst>
                <a:ext uri="{FF2B5EF4-FFF2-40B4-BE49-F238E27FC236}">
                  <a16:creationId xmlns:a16="http://schemas.microsoft.com/office/drawing/2014/main" id="{7A28D19A-B19E-141F-8F7B-478CC8137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68931" y="5177392"/>
              <a:ext cx="477501" cy="477501"/>
            </a:xfrm>
            <a:prstGeom prst="rect">
              <a:avLst/>
            </a:prstGeom>
          </p:spPr>
        </p:pic>
        <p:pic>
          <p:nvPicPr>
            <p:cNvPr id="62" name="Graphic 61" descr="Key with solid fill">
              <a:extLst>
                <a:ext uri="{FF2B5EF4-FFF2-40B4-BE49-F238E27FC236}">
                  <a16:creationId xmlns:a16="http://schemas.microsoft.com/office/drawing/2014/main" id="{3BCB8DF9-128D-A1E2-06BE-14D16A42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16551" y="5177391"/>
              <a:ext cx="477501" cy="477501"/>
            </a:xfrm>
            <a:prstGeom prst="rect">
              <a:avLst/>
            </a:prstGeom>
          </p:spPr>
        </p:pic>
        <p:pic>
          <p:nvPicPr>
            <p:cNvPr id="63" name="Graphic 62" descr="Key with solid fill">
              <a:extLst>
                <a:ext uri="{FF2B5EF4-FFF2-40B4-BE49-F238E27FC236}">
                  <a16:creationId xmlns:a16="http://schemas.microsoft.com/office/drawing/2014/main" id="{24BF8F91-01E5-808D-3335-9B469678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64171" y="5177390"/>
              <a:ext cx="477501" cy="477501"/>
            </a:xfrm>
            <a:prstGeom prst="rect">
              <a:avLst/>
            </a:prstGeom>
          </p:spPr>
        </p:pic>
        <p:pic>
          <p:nvPicPr>
            <p:cNvPr id="33792" name="Graphic 33791" descr="Key with solid fill">
              <a:extLst>
                <a:ext uri="{FF2B5EF4-FFF2-40B4-BE49-F238E27FC236}">
                  <a16:creationId xmlns:a16="http://schemas.microsoft.com/office/drawing/2014/main" id="{D9163D02-3387-7BAA-09AF-B888712F4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11791" y="5177389"/>
              <a:ext cx="477501" cy="477501"/>
            </a:xfrm>
            <a:prstGeom prst="rect">
              <a:avLst/>
            </a:prstGeom>
          </p:spPr>
        </p:pic>
      </p:grpSp>
      <p:sp>
        <p:nvSpPr>
          <p:cNvPr id="33796" name="Rectangle 33795">
            <a:extLst>
              <a:ext uri="{FF2B5EF4-FFF2-40B4-BE49-F238E27FC236}">
                <a16:creationId xmlns:a16="http://schemas.microsoft.com/office/drawing/2014/main" id="{BFE0CBDD-D8B1-7A6A-132E-5E96B87782CC}"/>
              </a:ext>
            </a:extLst>
          </p:cNvPr>
          <p:cNvSpPr/>
          <p:nvPr/>
        </p:nvSpPr>
        <p:spPr>
          <a:xfrm>
            <a:off x="9886850" y="3088587"/>
            <a:ext cx="2297266" cy="3528479"/>
          </a:xfrm>
          <a:prstGeom prst="rect">
            <a:avLst/>
          </a:prstGeom>
          <a:solidFill>
            <a:srgbClr val="DF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3795" name="Rectangle 33794">
            <a:extLst>
              <a:ext uri="{FF2B5EF4-FFF2-40B4-BE49-F238E27FC236}">
                <a16:creationId xmlns:a16="http://schemas.microsoft.com/office/drawing/2014/main" id="{D0C159F7-8FF6-7405-DA5E-3FC449752C0F}"/>
              </a:ext>
            </a:extLst>
          </p:cNvPr>
          <p:cNvSpPr/>
          <p:nvPr/>
        </p:nvSpPr>
        <p:spPr>
          <a:xfrm>
            <a:off x="141044" y="3329521"/>
            <a:ext cx="2064903" cy="3528479"/>
          </a:xfrm>
          <a:prstGeom prst="rect">
            <a:avLst/>
          </a:prstGeom>
          <a:solidFill>
            <a:srgbClr val="DF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3269DB44-36D4-8B55-C87F-5460C04EF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952" y="240934"/>
            <a:ext cx="942083" cy="10364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17FB77-0814-4E98-71F1-892599945D98}"/>
              </a:ext>
            </a:extLst>
          </p:cNvPr>
          <p:cNvSpPr/>
          <p:nvPr/>
        </p:nvSpPr>
        <p:spPr>
          <a:xfrm>
            <a:off x="0" y="-1363361"/>
            <a:ext cx="4084471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98DC-4B1E-66FD-065E-D0BF3A7B6BD1}"/>
              </a:ext>
            </a:extLst>
          </p:cNvPr>
          <p:cNvSpPr txBox="1"/>
          <p:nvPr/>
        </p:nvSpPr>
        <p:spPr>
          <a:xfrm>
            <a:off x="109868" y="-1254992"/>
            <a:ext cx="39746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latin typeface="Cairo" pitchFamily="2" charset="-78"/>
                <a:cs typeface="Cairo" pitchFamily="2" charset="-78"/>
              </a:rPr>
              <a:t>Software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33871-19EE-D4E0-46E1-4E2946B109C8}"/>
              </a:ext>
            </a:extLst>
          </p:cNvPr>
          <p:cNvSpPr txBox="1"/>
          <p:nvPr/>
        </p:nvSpPr>
        <p:spPr>
          <a:xfrm>
            <a:off x="13430557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087A97-DD6C-9E37-B973-5205F08F579C}"/>
              </a:ext>
            </a:extLst>
          </p:cNvPr>
          <p:cNvSpPr txBox="1"/>
          <p:nvPr/>
        </p:nvSpPr>
        <p:spPr>
          <a:xfrm>
            <a:off x="4084472" y="-1193436"/>
            <a:ext cx="402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iro" pitchFamily="2" charset="-78"/>
                <a:cs typeface="Cairo" pitchFamily="2" charset="-78"/>
              </a:rPr>
              <a:t>Price = Cost +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FC42B-BD8E-D215-2543-16C09B19AE77}"/>
              </a:ext>
            </a:extLst>
          </p:cNvPr>
          <p:cNvSpPr txBox="1"/>
          <p:nvPr/>
        </p:nvSpPr>
        <p:spPr>
          <a:xfrm>
            <a:off x="760914" y="477430"/>
            <a:ext cx="620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SA"/>
            </a:defPPr>
            <a:lvl1pPr fontAlgn="base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defRPr>
            </a:lvl1pPr>
          </a:lstStyle>
          <a:p>
            <a:r>
              <a:rPr lang="en-US" dirty="0"/>
              <a:t>Quantum Encryption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C6AF1-3456-F0B2-F576-FFE4EA9CD4EB}"/>
              </a:ext>
            </a:extLst>
          </p:cNvPr>
          <p:cNvSpPr txBox="1"/>
          <p:nvPr/>
        </p:nvSpPr>
        <p:spPr>
          <a:xfrm>
            <a:off x="202513" y="1481155"/>
            <a:ext cx="91951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 Medium" pitchFamily="2" charset="-78"/>
                <a:cs typeface="Cairo Medium" pitchFamily="2" charset="-78"/>
              </a:rPr>
              <a:t>Quantum Key Distribution Encryption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 SemiBold" pitchFamily="2" charset="-78"/>
                <a:cs typeface="Cairo SemiBold" pitchFamily="2" charset="-78"/>
              </a:rPr>
              <a:t>(</a:t>
            </a:r>
            <a:r>
              <a:rPr lang="en-US" sz="3200" b="1" dirty="0">
                <a:solidFill>
                  <a:srgbClr val="000000"/>
                </a:solidFill>
                <a:effectLst/>
                <a:latin typeface="Cairo SemiBold" pitchFamily="2" charset="-78"/>
                <a:cs typeface="Cairo SemiBold" pitchFamily="2" charset="-78"/>
              </a:rPr>
              <a:t>QKD)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45DB2-D534-118C-400C-5ECB7A5C6A2F}"/>
              </a:ext>
            </a:extLst>
          </p:cNvPr>
          <p:cNvSpPr/>
          <p:nvPr/>
        </p:nvSpPr>
        <p:spPr>
          <a:xfrm>
            <a:off x="-514902" y="392629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pic>
        <p:nvPicPr>
          <p:cNvPr id="15" name="Picture 14" descr="A diagram of a graph&#10;&#10;Description automatically generated">
            <a:extLst>
              <a:ext uri="{FF2B5EF4-FFF2-40B4-BE49-F238E27FC236}">
                <a16:creationId xmlns:a16="http://schemas.microsoft.com/office/drawing/2014/main" id="{F9E1AD31-26A9-57FD-F4D1-6FA639EE10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30" t="11916" r="8463" b="11655"/>
          <a:stretch/>
        </p:blipFill>
        <p:spPr>
          <a:xfrm>
            <a:off x="13167990" y="2871288"/>
            <a:ext cx="6475600" cy="3634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35C17C-1144-8CC1-CACE-AF1B5DF71FC6}"/>
              </a:ext>
            </a:extLst>
          </p:cNvPr>
          <p:cNvSpPr/>
          <p:nvPr/>
        </p:nvSpPr>
        <p:spPr>
          <a:xfrm>
            <a:off x="0" y="0"/>
            <a:ext cx="12686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E5BF50-9C45-EBA2-EF06-DD4EC823E505}"/>
              </a:ext>
            </a:extLst>
          </p:cNvPr>
          <p:cNvSpPr/>
          <p:nvPr/>
        </p:nvSpPr>
        <p:spPr>
          <a:xfrm flipV="1">
            <a:off x="63434" y="2065930"/>
            <a:ext cx="7654722" cy="106954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AC2B14-4DA6-46A4-63F3-9471C27748A4}"/>
              </a:ext>
            </a:extLst>
          </p:cNvPr>
          <p:cNvSpPr txBox="1"/>
          <p:nvPr/>
        </p:nvSpPr>
        <p:spPr>
          <a:xfrm>
            <a:off x="1286424" y="2429368"/>
            <a:ext cx="91951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Is a secure advanced way to exchange a secret key, </a:t>
            </a:r>
          </a:p>
          <a:p>
            <a:pPr fontAlgn="base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 It exploits quantum methods in Quantum Computers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DDD1CE-E854-86AA-6597-3F04BDD07339}"/>
              </a:ext>
            </a:extLst>
          </p:cNvPr>
          <p:cNvSpPr/>
          <p:nvPr/>
        </p:nvSpPr>
        <p:spPr>
          <a:xfrm>
            <a:off x="1116737" y="2555179"/>
            <a:ext cx="126870" cy="139338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D6032F-D35B-9B2E-4A79-D3C9FCDBE351}"/>
              </a:ext>
            </a:extLst>
          </p:cNvPr>
          <p:cNvSpPr/>
          <p:nvPr/>
        </p:nvSpPr>
        <p:spPr>
          <a:xfrm>
            <a:off x="2232127" y="5148662"/>
            <a:ext cx="7654722" cy="45719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D2A06E-5D54-81EB-DFB0-2E708830DE9E}"/>
              </a:ext>
            </a:extLst>
          </p:cNvPr>
          <p:cNvSpPr/>
          <p:nvPr/>
        </p:nvSpPr>
        <p:spPr>
          <a:xfrm>
            <a:off x="2232127" y="5697571"/>
            <a:ext cx="7654722" cy="45719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DB01FC58-ADD3-FCB3-E6C6-69A4D704180E}"/>
              </a:ext>
            </a:extLst>
          </p:cNvPr>
          <p:cNvSpPr/>
          <p:nvPr/>
        </p:nvSpPr>
        <p:spPr>
          <a:xfrm>
            <a:off x="627742" y="4178095"/>
            <a:ext cx="877303" cy="877303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26258670-AE31-8338-FF1B-137A855C750B}"/>
              </a:ext>
            </a:extLst>
          </p:cNvPr>
          <p:cNvSpPr/>
          <p:nvPr/>
        </p:nvSpPr>
        <p:spPr>
          <a:xfrm>
            <a:off x="10481545" y="4178095"/>
            <a:ext cx="877303" cy="877303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2031D8-5D5A-42E4-387E-2F7467ED15AE}"/>
              </a:ext>
            </a:extLst>
          </p:cNvPr>
          <p:cNvSpPr txBox="1"/>
          <p:nvPr/>
        </p:nvSpPr>
        <p:spPr>
          <a:xfrm>
            <a:off x="4552296" y="5900075"/>
            <a:ext cx="3013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Quantum Channel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F1D251-8E77-8E43-540C-A952AE900361}"/>
              </a:ext>
            </a:extLst>
          </p:cNvPr>
          <p:cNvSpPr txBox="1"/>
          <p:nvPr/>
        </p:nvSpPr>
        <p:spPr>
          <a:xfrm>
            <a:off x="393028" y="5182709"/>
            <a:ext cx="1381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1" eaLnBrk="1" fontAlgn="base" latinLnBrk="0" hangingPunct="1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Ahmed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2CF77C-0A85-9F39-F0E9-0A75F1FB4672}"/>
              </a:ext>
            </a:extLst>
          </p:cNvPr>
          <p:cNvSpPr txBox="1"/>
          <p:nvPr/>
        </p:nvSpPr>
        <p:spPr>
          <a:xfrm>
            <a:off x="10233498" y="5133911"/>
            <a:ext cx="1381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1" eaLnBrk="1" fontAlgn="base" latinLnBrk="0" hangingPunct="1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Khaled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pic>
        <p:nvPicPr>
          <p:cNvPr id="41" name="Graphic 40" descr="Key with solid fill">
            <a:extLst>
              <a:ext uri="{FF2B5EF4-FFF2-40B4-BE49-F238E27FC236}">
                <a16:creationId xmlns:a16="http://schemas.microsoft.com/office/drawing/2014/main" id="{01F443ED-2CC9-5A09-C29D-EB242789F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837" y="5558157"/>
            <a:ext cx="627059" cy="62705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DC7860F-247E-523C-A77A-37B439509C3A}"/>
              </a:ext>
            </a:extLst>
          </p:cNvPr>
          <p:cNvSpPr txBox="1"/>
          <p:nvPr/>
        </p:nvSpPr>
        <p:spPr>
          <a:xfrm>
            <a:off x="-45501" y="6117641"/>
            <a:ext cx="2383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Symmetric </a:t>
            </a:r>
            <a:endParaRPr lang="en-US" sz="16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pic>
        <p:nvPicPr>
          <p:cNvPr id="55" name="Graphic 54" descr="Key with solid fill">
            <a:extLst>
              <a:ext uri="{FF2B5EF4-FFF2-40B4-BE49-F238E27FC236}">
                <a16:creationId xmlns:a16="http://schemas.microsoft.com/office/drawing/2014/main" id="{E1DBFD65-160B-5C2C-97CE-36AE11EAD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9923" y="5558156"/>
            <a:ext cx="627059" cy="6270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9C002F3-BB52-FF0A-B4AF-55F603D8932F}"/>
              </a:ext>
            </a:extLst>
          </p:cNvPr>
          <p:cNvSpPr txBox="1"/>
          <p:nvPr/>
        </p:nvSpPr>
        <p:spPr>
          <a:xfrm>
            <a:off x="9732585" y="6117640"/>
            <a:ext cx="2383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Symmetric </a:t>
            </a:r>
            <a:endParaRPr lang="en-US" sz="16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396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41332-F6C7-E4C8-EF6B-34B1125CD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3" name="Group 33792">
            <a:extLst>
              <a:ext uri="{FF2B5EF4-FFF2-40B4-BE49-F238E27FC236}">
                <a16:creationId xmlns:a16="http://schemas.microsoft.com/office/drawing/2014/main" id="{F0388FFB-2048-8C44-7A5D-5EDE1816BCA9}"/>
              </a:ext>
            </a:extLst>
          </p:cNvPr>
          <p:cNvGrpSpPr/>
          <p:nvPr/>
        </p:nvGrpSpPr>
        <p:grpSpPr>
          <a:xfrm>
            <a:off x="2412770" y="5171430"/>
            <a:ext cx="15214948" cy="519260"/>
            <a:chOff x="2274344" y="5171430"/>
            <a:chExt cx="15214948" cy="519260"/>
          </a:xfrm>
        </p:grpSpPr>
        <p:pic>
          <p:nvPicPr>
            <p:cNvPr id="32" name="Graphic 31" descr="Key with solid fill">
              <a:extLst>
                <a:ext uri="{FF2B5EF4-FFF2-40B4-BE49-F238E27FC236}">
                  <a16:creationId xmlns:a16="http://schemas.microsoft.com/office/drawing/2014/main" id="{406C3351-1FCB-939C-DE90-AA0AB4DE0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4344" y="5207225"/>
              <a:ext cx="477501" cy="477501"/>
            </a:xfrm>
            <a:prstGeom prst="rect">
              <a:avLst/>
            </a:prstGeom>
          </p:spPr>
        </p:pic>
        <p:pic>
          <p:nvPicPr>
            <p:cNvPr id="49" name="Graphic 48" descr="Key with solid fill">
              <a:extLst>
                <a:ext uri="{FF2B5EF4-FFF2-40B4-BE49-F238E27FC236}">
                  <a16:creationId xmlns:a16="http://schemas.microsoft.com/office/drawing/2014/main" id="{50B3E434-A70C-244D-1629-AE8E15EB3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3304" y="5213189"/>
              <a:ext cx="477501" cy="477501"/>
            </a:xfrm>
            <a:prstGeom prst="rect">
              <a:avLst/>
            </a:prstGeom>
          </p:spPr>
        </p:pic>
        <p:pic>
          <p:nvPicPr>
            <p:cNvPr id="50" name="Graphic 49" descr="Key with solid fill">
              <a:extLst>
                <a:ext uri="{FF2B5EF4-FFF2-40B4-BE49-F238E27FC236}">
                  <a16:creationId xmlns:a16="http://schemas.microsoft.com/office/drawing/2014/main" id="{D5C91BFE-6A0D-0F1D-3006-C05EBD45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10924" y="5213188"/>
              <a:ext cx="477501" cy="477501"/>
            </a:xfrm>
            <a:prstGeom prst="rect">
              <a:avLst/>
            </a:prstGeom>
          </p:spPr>
        </p:pic>
        <p:pic>
          <p:nvPicPr>
            <p:cNvPr id="51" name="Graphic 50" descr="Key with solid fill">
              <a:extLst>
                <a:ext uri="{FF2B5EF4-FFF2-40B4-BE49-F238E27FC236}">
                  <a16:creationId xmlns:a16="http://schemas.microsoft.com/office/drawing/2014/main" id="{A8EC4B6C-DB41-8423-5339-6169DAE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58544" y="5213187"/>
              <a:ext cx="477501" cy="477501"/>
            </a:xfrm>
            <a:prstGeom prst="rect">
              <a:avLst/>
            </a:prstGeom>
          </p:spPr>
        </p:pic>
        <p:pic>
          <p:nvPicPr>
            <p:cNvPr id="52" name="Graphic 51" descr="Key with solid fill">
              <a:extLst>
                <a:ext uri="{FF2B5EF4-FFF2-40B4-BE49-F238E27FC236}">
                  <a16:creationId xmlns:a16="http://schemas.microsoft.com/office/drawing/2014/main" id="{30221643-C8D0-C0C3-767F-073D6852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06164" y="5213186"/>
              <a:ext cx="477501" cy="477501"/>
            </a:xfrm>
            <a:prstGeom prst="rect">
              <a:avLst/>
            </a:prstGeom>
          </p:spPr>
        </p:pic>
        <p:pic>
          <p:nvPicPr>
            <p:cNvPr id="53" name="Graphic 52" descr="Key with solid fill">
              <a:extLst>
                <a:ext uri="{FF2B5EF4-FFF2-40B4-BE49-F238E27FC236}">
                  <a16:creationId xmlns:a16="http://schemas.microsoft.com/office/drawing/2014/main" id="{93AB9751-3AC9-365A-ACF4-14F1A3383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53784" y="5213185"/>
              <a:ext cx="477501" cy="477501"/>
            </a:xfrm>
            <a:prstGeom prst="rect">
              <a:avLst/>
            </a:prstGeom>
          </p:spPr>
        </p:pic>
        <p:pic>
          <p:nvPicPr>
            <p:cNvPr id="54" name="Graphic 53" descr="Key with solid fill">
              <a:extLst>
                <a:ext uri="{FF2B5EF4-FFF2-40B4-BE49-F238E27FC236}">
                  <a16:creationId xmlns:a16="http://schemas.microsoft.com/office/drawing/2014/main" id="{7D6BDC83-BE42-EC01-F1D1-6FA20B5EB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1404" y="5213184"/>
              <a:ext cx="477501" cy="477501"/>
            </a:xfrm>
            <a:prstGeom prst="rect">
              <a:avLst/>
            </a:prstGeom>
          </p:spPr>
        </p:pic>
        <p:pic>
          <p:nvPicPr>
            <p:cNvPr id="58" name="Graphic 57" descr="Key with solid fill">
              <a:extLst>
                <a:ext uri="{FF2B5EF4-FFF2-40B4-BE49-F238E27FC236}">
                  <a16:creationId xmlns:a16="http://schemas.microsoft.com/office/drawing/2014/main" id="{96749F3F-642A-2311-CD45-EF137939C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84731" y="5171430"/>
              <a:ext cx="477501" cy="477501"/>
            </a:xfrm>
            <a:prstGeom prst="rect">
              <a:avLst/>
            </a:prstGeom>
          </p:spPr>
        </p:pic>
        <p:pic>
          <p:nvPicPr>
            <p:cNvPr id="59" name="Graphic 58" descr="Key with solid fill">
              <a:extLst>
                <a:ext uri="{FF2B5EF4-FFF2-40B4-BE49-F238E27FC236}">
                  <a16:creationId xmlns:a16="http://schemas.microsoft.com/office/drawing/2014/main" id="{82159F62-6179-8A78-939F-2C4F5235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3691" y="5177394"/>
              <a:ext cx="477501" cy="477501"/>
            </a:xfrm>
            <a:prstGeom prst="rect">
              <a:avLst/>
            </a:prstGeom>
          </p:spPr>
        </p:pic>
        <p:pic>
          <p:nvPicPr>
            <p:cNvPr id="60" name="Graphic 59" descr="Key with solid fill">
              <a:extLst>
                <a:ext uri="{FF2B5EF4-FFF2-40B4-BE49-F238E27FC236}">
                  <a16:creationId xmlns:a16="http://schemas.microsoft.com/office/drawing/2014/main" id="{5BA47EBF-B03C-E580-DABE-5E736BEFB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1311" y="5177393"/>
              <a:ext cx="477501" cy="477501"/>
            </a:xfrm>
            <a:prstGeom prst="rect">
              <a:avLst/>
            </a:prstGeom>
          </p:spPr>
        </p:pic>
        <p:pic>
          <p:nvPicPr>
            <p:cNvPr id="61" name="Graphic 60" descr="Key with solid fill">
              <a:extLst>
                <a:ext uri="{FF2B5EF4-FFF2-40B4-BE49-F238E27FC236}">
                  <a16:creationId xmlns:a16="http://schemas.microsoft.com/office/drawing/2014/main" id="{7A28D19A-B19E-141F-8F7B-478CC8137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68931" y="5177392"/>
              <a:ext cx="477501" cy="477501"/>
            </a:xfrm>
            <a:prstGeom prst="rect">
              <a:avLst/>
            </a:prstGeom>
          </p:spPr>
        </p:pic>
        <p:pic>
          <p:nvPicPr>
            <p:cNvPr id="62" name="Graphic 61" descr="Key with solid fill">
              <a:extLst>
                <a:ext uri="{FF2B5EF4-FFF2-40B4-BE49-F238E27FC236}">
                  <a16:creationId xmlns:a16="http://schemas.microsoft.com/office/drawing/2014/main" id="{3BCB8DF9-128D-A1E2-06BE-14D16A42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16551" y="5177391"/>
              <a:ext cx="477501" cy="477501"/>
            </a:xfrm>
            <a:prstGeom prst="rect">
              <a:avLst/>
            </a:prstGeom>
          </p:spPr>
        </p:pic>
        <p:pic>
          <p:nvPicPr>
            <p:cNvPr id="63" name="Graphic 62" descr="Key with solid fill">
              <a:extLst>
                <a:ext uri="{FF2B5EF4-FFF2-40B4-BE49-F238E27FC236}">
                  <a16:creationId xmlns:a16="http://schemas.microsoft.com/office/drawing/2014/main" id="{24BF8F91-01E5-808D-3335-9B469678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64171" y="5177390"/>
              <a:ext cx="477501" cy="477501"/>
            </a:xfrm>
            <a:prstGeom prst="rect">
              <a:avLst/>
            </a:prstGeom>
          </p:spPr>
        </p:pic>
        <p:pic>
          <p:nvPicPr>
            <p:cNvPr id="33792" name="Graphic 33791" descr="Key with solid fill">
              <a:extLst>
                <a:ext uri="{FF2B5EF4-FFF2-40B4-BE49-F238E27FC236}">
                  <a16:creationId xmlns:a16="http://schemas.microsoft.com/office/drawing/2014/main" id="{D9163D02-3387-7BAA-09AF-B888712F4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11791" y="5177389"/>
              <a:ext cx="477501" cy="477501"/>
            </a:xfrm>
            <a:prstGeom prst="rect">
              <a:avLst/>
            </a:prstGeom>
          </p:spPr>
        </p:pic>
      </p:grpSp>
      <p:sp>
        <p:nvSpPr>
          <p:cNvPr id="33796" name="Rectangle 33795">
            <a:extLst>
              <a:ext uri="{FF2B5EF4-FFF2-40B4-BE49-F238E27FC236}">
                <a16:creationId xmlns:a16="http://schemas.microsoft.com/office/drawing/2014/main" id="{BFE0CBDD-D8B1-7A6A-132E-5E96B87782CC}"/>
              </a:ext>
            </a:extLst>
          </p:cNvPr>
          <p:cNvSpPr/>
          <p:nvPr/>
        </p:nvSpPr>
        <p:spPr>
          <a:xfrm>
            <a:off x="9886850" y="3088587"/>
            <a:ext cx="2297266" cy="3528479"/>
          </a:xfrm>
          <a:prstGeom prst="rect">
            <a:avLst/>
          </a:prstGeom>
          <a:solidFill>
            <a:srgbClr val="DF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3795" name="Rectangle 33794">
            <a:extLst>
              <a:ext uri="{FF2B5EF4-FFF2-40B4-BE49-F238E27FC236}">
                <a16:creationId xmlns:a16="http://schemas.microsoft.com/office/drawing/2014/main" id="{D0C159F7-8FF6-7405-DA5E-3FC449752C0F}"/>
              </a:ext>
            </a:extLst>
          </p:cNvPr>
          <p:cNvSpPr/>
          <p:nvPr/>
        </p:nvSpPr>
        <p:spPr>
          <a:xfrm>
            <a:off x="141044" y="3329521"/>
            <a:ext cx="2064903" cy="3528479"/>
          </a:xfrm>
          <a:prstGeom prst="rect">
            <a:avLst/>
          </a:prstGeom>
          <a:solidFill>
            <a:srgbClr val="DF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3269DB44-36D4-8B55-C87F-5460C04EF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952" y="240934"/>
            <a:ext cx="942083" cy="10364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17FB77-0814-4E98-71F1-892599945D98}"/>
              </a:ext>
            </a:extLst>
          </p:cNvPr>
          <p:cNvSpPr/>
          <p:nvPr/>
        </p:nvSpPr>
        <p:spPr>
          <a:xfrm>
            <a:off x="0" y="-1363361"/>
            <a:ext cx="4084471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98DC-4B1E-66FD-065E-D0BF3A7B6BD1}"/>
              </a:ext>
            </a:extLst>
          </p:cNvPr>
          <p:cNvSpPr txBox="1"/>
          <p:nvPr/>
        </p:nvSpPr>
        <p:spPr>
          <a:xfrm>
            <a:off x="109868" y="-1254992"/>
            <a:ext cx="39746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latin typeface="Cairo" pitchFamily="2" charset="-78"/>
                <a:cs typeface="Cairo" pitchFamily="2" charset="-78"/>
              </a:rPr>
              <a:t>Software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33871-19EE-D4E0-46E1-4E2946B109C8}"/>
              </a:ext>
            </a:extLst>
          </p:cNvPr>
          <p:cNvSpPr txBox="1"/>
          <p:nvPr/>
        </p:nvSpPr>
        <p:spPr>
          <a:xfrm>
            <a:off x="13430557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087A97-DD6C-9E37-B973-5205F08F579C}"/>
              </a:ext>
            </a:extLst>
          </p:cNvPr>
          <p:cNvSpPr txBox="1"/>
          <p:nvPr/>
        </p:nvSpPr>
        <p:spPr>
          <a:xfrm>
            <a:off x="4084472" y="-1193436"/>
            <a:ext cx="402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iro" pitchFamily="2" charset="-78"/>
                <a:cs typeface="Cairo" pitchFamily="2" charset="-78"/>
              </a:rPr>
              <a:t>Price = Cost +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FC42B-BD8E-D215-2543-16C09B19AE77}"/>
              </a:ext>
            </a:extLst>
          </p:cNvPr>
          <p:cNvSpPr txBox="1"/>
          <p:nvPr/>
        </p:nvSpPr>
        <p:spPr>
          <a:xfrm>
            <a:off x="760914" y="477430"/>
            <a:ext cx="620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SA"/>
            </a:defPPr>
            <a:lvl1pPr fontAlgn="base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defRPr>
            </a:lvl1pPr>
          </a:lstStyle>
          <a:p>
            <a:r>
              <a:rPr lang="en-US" dirty="0"/>
              <a:t>Quantum Encryption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C6AF1-3456-F0B2-F576-FFE4EA9CD4EB}"/>
              </a:ext>
            </a:extLst>
          </p:cNvPr>
          <p:cNvSpPr txBox="1"/>
          <p:nvPr/>
        </p:nvSpPr>
        <p:spPr>
          <a:xfrm>
            <a:off x="202513" y="1481155"/>
            <a:ext cx="91951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 Medium" pitchFamily="2" charset="-78"/>
                <a:cs typeface="Cairo Medium" pitchFamily="2" charset="-78"/>
              </a:rPr>
              <a:t>Quantum Key Distribution Encryption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 SemiBold" pitchFamily="2" charset="-78"/>
                <a:cs typeface="Cairo SemiBold" pitchFamily="2" charset="-78"/>
              </a:rPr>
              <a:t>(</a:t>
            </a:r>
            <a:r>
              <a:rPr lang="en-US" sz="3200" b="1" dirty="0">
                <a:solidFill>
                  <a:srgbClr val="000000"/>
                </a:solidFill>
                <a:effectLst/>
                <a:latin typeface="Cairo SemiBold" pitchFamily="2" charset="-78"/>
                <a:cs typeface="Cairo SemiBold" pitchFamily="2" charset="-78"/>
              </a:rPr>
              <a:t>QKD)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45DB2-D534-118C-400C-5ECB7A5C6A2F}"/>
              </a:ext>
            </a:extLst>
          </p:cNvPr>
          <p:cNvSpPr/>
          <p:nvPr/>
        </p:nvSpPr>
        <p:spPr>
          <a:xfrm>
            <a:off x="-514902" y="392629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pic>
        <p:nvPicPr>
          <p:cNvPr id="15" name="Picture 14" descr="A diagram of a graph&#10;&#10;Description automatically generated">
            <a:extLst>
              <a:ext uri="{FF2B5EF4-FFF2-40B4-BE49-F238E27FC236}">
                <a16:creationId xmlns:a16="http://schemas.microsoft.com/office/drawing/2014/main" id="{F9E1AD31-26A9-57FD-F4D1-6FA639EE10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30" t="11916" r="8463" b="11655"/>
          <a:stretch/>
        </p:blipFill>
        <p:spPr>
          <a:xfrm>
            <a:off x="13167990" y="2871288"/>
            <a:ext cx="6475600" cy="3634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35C17C-1144-8CC1-CACE-AF1B5DF71FC6}"/>
              </a:ext>
            </a:extLst>
          </p:cNvPr>
          <p:cNvSpPr/>
          <p:nvPr/>
        </p:nvSpPr>
        <p:spPr>
          <a:xfrm>
            <a:off x="0" y="0"/>
            <a:ext cx="12686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E5BF50-9C45-EBA2-EF06-DD4EC823E505}"/>
              </a:ext>
            </a:extLst>
          </p:cNvPr>
          <p:cNvSpPr/>
          <p:nvPr/>
        </p:nvSpPr>
        <p:spPr>
          <a:xfrm flipV="1">
            <a:off x="63434" y="2065930"/>
            <a:ext cx="7654722" cy="106954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AC2B14-4DA6-46A4-63F3-9471C27748A4}"/>
              </a:ext>
            </a:extLst>
          </p:cNvPr>
          <p:cNvSpPr txBox="1"/>
          <p:nvPr/>
        </p:nvSpPr>
        <p:spPr>
          <a:xfrm>
            <a:off x="1286424" y="2429368"/>
            <a:ext cx="91951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Is a secure advanced way to exchange a secret key, </a:t>
            </a:r>
          </a:p>
          <a:p>
            <a:pPr fontAlgn="base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 It exploits quantum methods in Quantum Computers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DDD1CE-E854-86AA-6597-3F04BDD07339}"/>
              </a:ext>
            </a:extLst>
          </p:cNvPr>
          <p:cNvSpPr/>
          <p:nvPr/>
        </p:nvSpPr>
        <p:spPr>
          <a:xfrm>
            <a:off x="1116737" y="2555179"/>
            <a:ext cx="126870" cy="139338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D6032F-D35B-9B2E-4A79-D3C9FCDBE351}"/>
              </a:ext>
            </a:extLst>
          </p:cNvPr>
          <p:cNvSpPr/>
          <p:nvPr/>
        </p:nvSpPr>
        <p:spPr>
          <a:xfrm>
            <a:off x="2232127" y="5148662"/>
            <a:ext cx="7654722" cy="45719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D2A06E-5D54-81EB-DFB0-2E708830DE9E}"/>
              </a:ext>
            </a:extLst>
          </p:cNvPr>
          <p:cNvSpPr/>
          <p:nvPr/>
        </p:nvSpPr>
        <p:spPr>
          <a:xfrm>
            <a:off x="2232127" y="5697571"/>
            <a:ext cx="7654722" cy="45719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DB01FC58-ADD3-FCB3-E6C6-69A4D704180E}"/>
              </a:ext>
            </a:extLst>
          </p:cNvPr>
          <p:cNvSpPr/>
          <p:nvPr/>
        </p:nvSpPr>
        <p:spPr>
          <a:xfrm>
            <a:off x="627742" y="4178095"/>
            <a:ext cx="877303" cy="877303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26258670-AE31-8338-FF1B-137A855C750B}"/>
              </a:ext>
            </a:extLst>
          </p:cNvPr>
          <p:cNvSpPr/>
          <p:nvPr/>
        </p:nvSpPr>
        <p:spPr>
          <a:xfrm>
            <a:off x="10481545" y="4178095"/>
            <a:ext cx="877303" cy="877303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2031D8-5D5A-42E4-387E-2F7467ED15AE}"/>
              </a:ext>
            </a:extLst>
          </p:cNvPr>
          <p:cNvSpPr txBox="1"/>
          <p:nvPr/>
        </p:nvSpPr>
        <p:spPr>
          <a:xfrm>
            <a:off x="4552296" y="5900075"/>
            <a:ext cx="3013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Quantum Channel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F1D251-8E77-8E43-540C-A952AE900361}"/>
              </a:ext>
            </a:extLst>
          </p:cNvPr>
          <p:cNvSpPr txBox="1"/>
          <p:nvPr/>
        </p:nvSpPr>
        <p:spPr>
          <a:xfrm>
            <a:off x="393028" y="5182709"/>
            <a:ext cx="1381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1" eaLnBrk="1" fontAlgn="base" latinLnBrk="0" hangingPunct="1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Ahmed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2CF77C-0A85-9F39-F0E9-0A75F1FB4672}"/>
              </a:ext>
            </a:extLst>
          </p:cNvPr>
          <p:cNvSpPr txBox="1"/>
          <p:nvPr/>
        </p:nvSpPr>
        <p:spPr>
          <a:xfrm>
            <a:off x="10229291" y="5125711"/>
            <a:ext cx="1381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1" eaLnBrk="1" fontAlgn="base" latinLnBrk="0" hangingPunct="1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Khaled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pic>
        <p:nvPicPr>
          <p:cNvPr id="41" name="Graphic 40" descr="Key with solid fill">
            <a:extLst>
              <a:ext uri="{FF2B5EF4-FFF2-40B4-BE49-F238E27FC236}">
                <a16:creationId xmlns:a16="http://schemas.microsoft.com/office/drawing/2014/main" id="{01F443ED-2CC9-5A09-C29D-EB242789F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634" y="5659857"/>
            <a:ext cx="627059" cy="62705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DC7860F-247E-523C-A77A-37B439509C3A}"/>
              </a:ext>
            </a:extLst>
          </p:cNvPr>
          <p:cNvSpPr txBox="1"/>
          <p:nvPr/>
        </p:nvSpPr>
        <p:spPr>
          <a:xfrm>
            <a:off x="-45501" y="6117641"/>
            <a:ext cx="2383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Symmetric </a:t>
            </a:r>
            <a:endParaRPr lang="en-US" sz="16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pic>
        <p:nvPicPr>
          <p:cNvPr id="55" name="Graphic 54" descr="Key with solid fill">
            <a:extLst>
              <a:ext uri="{FF2B5EF4-FFF2-40B4-BE49-F238E27FC236}">
                <a16:creationId xmlns:a16="http://schemas.microsoft.com/office/drawing/2014/main" id="{E1DBFD65-160B-5C2C-97CE-36AE11EAD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2280" y="5659858"/>
            <a:ext cx="627059" cy="6270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9C002F3-BB52-FF0A-B4AF-55F603D8932F}"/>
              </a:ext>
            </a:extLst>
          </p:cNvPr>
          <p:cNvSpPr txBox="1"/>
          <p:nvPr/>
        </p:nvSpPr>
        <p:spPr>
          <a:xfrm>
            <a:off x="9828146" y="6117640"/>
            <a:ext cx="2383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Symmetric </a:t>
            </a:r>
            <a:endParaRPr lang="en-US" sz="16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0783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41332-F6C7-E4C8-EF6B-34B1125CD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3" name="Group 33792">
            <a:extLst>
              <a:ext uri="{FF2B5EF4-FFF2-40B4-BE49-F238E27FC236}">
                <a16:creationId xmlns:a16="http://schemas.microsoft.com/office/drawing/2014/main" id="{F0388FFB-2048-8C44-7A5D-5EDE1816BCA9}"/>
              </a:ext>
            </a:extLst>
          </p:cNvPr>
          <p:cNvGrpSpPr/>
          <p:nvPr/>
        </p:nvGrpSpPr>
        <p:grpSpPr>
          <a:xfrm>
            <a:off x="2412770" y="8848114"/>
            <a:ext cx="15214948" cy="519260"/>
            <a:chOff x="2274344" y="5171430"/>
            <a:chExt cx="15214948" cy="519260"/>
          </a:xfrm>
        </p:grpSpPr>
        <p:pic>
          <p:nvPicPr>
            <p:cNvPr id="32" name="Graphic 31" descr="Key with solid fill">
              <a:extLst>
                <a:ext uri="{FF2B5EF4-FFF2-40B4-BE49-F238E27FC236}">
                  <a16:creationId xmlns:a16="http://schemas.microsoft.com/office/drawing/2014/main" id="{406C3351-1FCB-939C-DE90-AA0AB4DE0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4344" y="5207225"/>
              <a:ext cx="477501" cy="477501"/>
            </a:xfrm>
            <a:prstGeom prst="rect">
              <a:avLst/>
            </a:prstGeom>
          </p:spPr>
        </p:pic>
        <p:pic>
          <p:nvPicPr>
            <p:cNvPr id="49" name="Graphic 48" descr="Key with solid fill">
              <a:extLst>
                <a:ext uri="{FF2B5EF4-FFF2-40B4-BE49-F238E27FC236}">
                  <a16:creationId xmlns:a16="http://schemas.microsoft.com/office/drawing/2014/main" id="{50B3E434-A70C-244D-1629-AE8E15EB3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3304" y="5213189"/>
              <a:ext cx="477501" cy="477501"/>
            </a:xfrm>
            <a:prstGeom prst="rect">
              <a:avLst/>
            </a:prstGeom>
          </p:spPr>
        </p:pic>
        <p:pic>
          <p:nvPicPr>
            <p:cNvPr id="50" name="Graphic 49" descr="Key with solid fill">
              <a:extLst>
                <a:ext uri="{FF2B5EF4-FFF2-40B4-BE49-F238E27FC236}">
                  <a16:creationId xmlns:a16="http://schemas.microsoft.com/office/drawing/2014/main" id="{D5C91BFE-6A0D-0F1D-3006-C05EBD45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10924" y="5213188"/>
              <a:ext cx="477501" cy="477501"/>
            </a:xfrm>
            <a:prstGeom prst="rect">
              <a:avLst/>
            </a:prstGeom>
          </p:spPr>
        </p:pic>
        <p:pic>
          <p:nvPicPr>
            <p:cNvPr id="51" name="Graphic 50" descr="Key with solid fill">
              <a:extLst>
                <a:ext uri="{FF2B5EF4-FFF2-40B4-BE49-F238E27FC236}">
                  <a16:creationId xmlns:a16="http://schemas.microsoft.com/office/drawing/2014/main" id="{A8EC4B6C-DB41-8423-5339-6169DAE2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58544" y="5213187"/>
              <a:ext cx="477501" cy="477501"/>
            </a:xfrm>
            <a:prstGeom prst="rect">
              <a:avLst/>
            </a:prstGeom>
          </p:spPr>
        </p:pic>
        <p:pic>
          <p:nvPicPr>
            <p:cNvPr id="52" name="Graphic 51" descr="Key with solid fill">
              <a:extLst>
                <a:ext uri="{FF2B5EF4-FFF2-40B4-BE49-F238E27FC236}">
                  <a16:creationId xmlns:a16="http://schemas.microsoft.com/office/drawing/2014/main" id="{30221643-C8D0-C0C3-767F-073D6852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06164" y="5213186"/>
              <a:ext cx="477501" cy="477501"/>
            </a:xfrm>
            <a:prstGeom prst="rect">
              <a:avLst/>
            </a:prstGeom>
          </p:spPr>
        </p:pic>
        <p:pic>
          <p:nvPicPr>
            <p:cNvPr id="53" name="Graphic 52" descr="Key with solid fill">
              <a:extLst>
                <a:ext uri="{FF2B5EF4-FFF2-40B4-BE49-F238E27FC236}">
                  <a16:creationId xmlns:a16="http://schemas.microsoft.com/office/drawing/2014/main" id="{93AB9751-3AC9-365A-ACF4-14F1A3383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53784" y="5213185"/>
              <a:ext cx="477501" cy="477501"/>
            </a:xfrm>
            <a:prstGeom prst="rect">
              <a:avLst/>
            </a:prstGeom>
          </p:spPr>
        </p:pic>
        <p:pic>
          <p:nvPicPr>
            <p:cNvPr id="54" name="Graphic 53" descr="Key with solid fill">
              <a:extLst>
                <a:ext uri="{FF2B5EF4-FFF2-40B4-BE49-F238E27FC236}">
                  <a16:creationId xmlns:a16="http://schemas.microsoft.com/office/drawing/2014/main" id="{7D6BDC83-BE42-EC01-F1D1-6FA20B5EB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1404" y="5213184"/>
              <a:ext cx="477501" cy="477501"/>
            </a:xfrm>
            <a:prstGeom prst="rect">
              <a:avLst/>
            </a:prstGeom>
          </p:spPr>
        </p:pic>
        <p:pic>
          <p:nvPicPr>
            <p:cNvPr id="58" name="Graphic 57" descr="Key with solid fill">
              <a:extLst>
                <a:ext uri="{FF2B5EF4-FFF2-40B4-BE49-F238E27FC236}">
                  <a16:creationId xmlns:a16="http://schemas.microsoft.com/office/drawing/2014/main" id="{96749F3F-642A-2311-CD45-EF137939C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84731" y="5171430"/>
              <a:ext cx="477501" cy="477501"/>
            </a:xfrm>
            <a:prstGeom prst="rect">
              <a:avLst/>
            </a:prstGeom>
          </p:spPr>
        </p:pic>
        <p:pic>
          <p:nvPicPr>
            <p:cNvPr id="59" name="Graphic 58" descr="Key with solid fill">
              <a:extLst>
                <a:ext uri="{FF2B5EF4-FFF2-40B4-BE49-F238E27FC236}">
                  <a16:creationId xmlns:a16="http://schemas.microsoft.com/office/drawing/2014/main" id="{82159F62-6179-8A78-939F-2C4F5235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3691" y="5177394"/>
              <a:ext cx="477501" cy="477501"/>
            </a:xfrm>
            <a:prstGeom prst="rect">
              <a:avLst/>
            </a:prstGeom>
          </p:spPr>
        </p:pic>
        <p:pic>
          <p:nvPicPr>
            <p:cNvPr id="60" name="Graphic 59" descr="Key with solid fill">
              <a:extLst>
                <a:ext uri="{FF2B5EF4-FFF2-40B4-BE49-F238E27FC236}">
                  <a16:creationId xmlns:a16="http://schemas.microsoft.com/office/drawing/2014/main" id="{5BA47EBF-B03C-E580-DABE-5E736BEFB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1311" y="5177393"/>
              <a:ext cx="477501" cy="477501"/>
            </a:xfrm>
            <a:prstGeom prst="rect">
              <a:avLst/>
            </a:prstGeom>
          </p:spPr>
        </p:pic>
        <p:pic>
          <p:nvPicPr>
            <p:cNvPr id="61" name="Graphic 60" descr="Key with solid fill">
              <a:extLst>
                <a:ext uri="{FF2B5EF4-FFF2-40B4-BE49-F238E27FC236}">
                  <a16:creationId xmlns:a16="http://schemas.microsoft.com/office/drawing/2014/main" id="{7A28D19A-B19E-141F-8F7B-478CC8137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68931" y="5177392"/>
              <a:ext cx="477501" cy="477501"/>
            </a:xfrm>
            <a:prstGeom prst="rect">
              <a:avLst/>
            </a:prstGeom>
          </p:spPr>
        </p:pic>
        <p:pic>
          <p:nvPicPr>
            <p:cNvPr id="62" name="Graphic 61" descr="Key with solid fill">
              <a:extLst>
                <a:ext uri="{FF2B5EF4-FFF2-40B4-BE49-F238E27FC236}">
                  <a16:creationId xmlns:a16="http://schemas.microsoft.com/office/drawing/2014/main" id="{3BCB8DF9-128D-A1E2-06BE-14D16A42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16551" y="5177391"/>
              <a:ext cx="477501" cy="477501"/>
            </a:xfrm>
            <a:prstGeom prst="rect">
              <a:avLst/>
            </a:prstGeom>
          </p:spPr>
        </p:pic>
        <p:pic>
          <p:nvPicPr>
            <p:cNvPr id="63" name="Graphic 62" descr="Key with solid fill">
              <a:extLst>
                <a:ext uri="{FF2B5EF4-FFF2-40B4-BE49-F238E27FC236}">
                  <a16:creationId xmlns:a16="http://schemas.microsoft.com/office/drawing/2014/main" id="{24BF8F91-01E5-808D-3335-9B469678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64171" y="5177390"/>
              <a:ext cx="477501" cy="477501"/>
            </a:xfrm>
            <a:prstGeom prst="rect">
              <a:avLst/>
            </a:prstGeom>
          </p:spPr>
        </p:pic>
        <p:pic>
          <p:nvPicPr>
            <p:cNvPr id="33792" name="Graphic 33791" descr="Key with solid fill">
              <a:extLst>
                <a:ext uri="{FF2B5EF4-FFF2-40B4-BE49-F238E27FC236}">
                  <a16:creationId xmlns:a16="http://schemas.microsoft.com/office/drawing/2014/main" id="{D9163D02-3387-7BAA-09AF-B888712F4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011791" y="5177389"/>
              <a:ext cx="477501" cy="477501"/>
            </a:xfrm>
            <a:prstGeom prst="rect">
              <a:avLst/>
            </a:prstGeom>
          </p:spPr>
        </p:pic>
      </p:grpSp>
      <p:sp>
        <p:nvSpPr>
          <p:cNvPr id="33796" name="Rectangle 33795">
            <a:extLst>
              <a:ext uri="{FF2B5EF4-FFF2-40B4-BE49-F238E27FC236}">
                <a16:creationId xmlns:a16="http://schemas.microsoft.com/office/drawing/2014/main" id="{BFE0CBDD-D8B1-7A6A-132E-5E96B87782CC}"/>
              </a:ext>
            </a:extLst>
          </p:cNvPr>
          <p:cNvSpPr/>
          <p:nvPr/>
        </p:nvSpPr>
        <p:spPr>
          <a:xfrm>
            <a:off x="9910378" y="6988644"/>
            <a:ext cx="2297266" cy="3528479"/>
          </a:xfrm>
          <a:prstGeom prst="rect">
            <a:avLst/>
          </a:prstGeom>
          <a:solidFill>
            <a:srgbClr val="DF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3795" name="Rectangle 33794">
            <a:extLst>
              <a:ext uri="{FF2B5EF4-FFF2-40B4-BE49-F238E27FC236}">
                <a16:creationId xmlns:a16="http://schemas.microsoft.com/office/drawing/2014/main" id="{D0C159F7-8FF6-7405-DA5E-3FC449752C0F}"/>
              </a:ext>
            </a:extLst>
          </p:cNvPr>
          <p:cNvSpPr/>
          <p:nvPr/>
        </p:nvSpPr>
        <p:spPr>
          <a:xfrm>
            <a:off x="164572" y="7229578"/>
            <a:ext cx="2064903" cy="3528479"/>
          </a:xfrm>
          <a:prstGeom prst="rect">
            <a:avLst/>
          </a:prstGeom>
          <a:solidFill>
            <a:srgbClr val="DF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3269DB44-36D4-8B55-C87F-5460C04EF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952" y="240934"/>
            <a:ext cx="942083" cy="10364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17FB77-0814-4E98-71F1-892599945D98}"/>
              </a:ext>
            </a:extLst>
          </p:cNvPr>
          <p:cNvSpPr/>
          <p:nvPr/>
        </p:nvSpPr>
        <p:spPr>
          <a:xfrm>
            <a:off x="0" y="-1363361"/>
            <a:ext cx="4084471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98DC-4B1E-66FD-065E-D0BF3A7B6BD1}"/>
              </a:ext>
            </a:extLst>
          </p:cNvPr>
          <p:cNvSpPr txBox="1"/>
          <p:nvPr/>
        </p:nvSpPr>
        <p:spPr>
          <a:xfrm>
            <a:off x="109868" y="-1254992"/>
            <a:ext cx="39746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latin typeface="Cairo" pitchFamily="2" charset="-78"/>
                <a:cs typeface="Cairo" pitchFamily="2" charset="-78"/>
              </a:rPr>
              <a:t>Software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33871-19EE-D4E0-46E1-4E2946B109C8}"/>
              </a:ext>
            </a:extLst>
          </p:cNvPr>
          <p:cNvSpPr txBox="1"/>
          <p:nvPr/>
        </p:nvSpPr>
        <p:spPr>
          <a:xfrm>
            <a:off x="13430557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087A97-DD6C-9E37-B973-5205F08F579C}"/>
              </a:ext>
            </a:extLst>
          </p:cNvPr>
          <p:cNvSpPr txBox="1"/>
          <p:nvPr/>
        </p:nvSpPr>
        <p:spPr>
          <a:xfrm>
            <a:off x="4084472" y="-1193436"/>
            <a:ext cx="402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iro" pitchFamily="2" charset="-78"/>
                <a:cs typeface="Cairo" pitchFamily="2" charset="-78"/>
              </a:rPr>
              <a:t>Price = Cost +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FC42B-BD8E-D215-2543-16C09B19AE77}"/>
              </a:ext>
            </a:extLst>
          </p:cNvPr>
          <p:cNvSpPr txBox="1"/>
          <p:nvPr/>
        </p:nvSpPr>
        <p:spPr>
          <a:xfrm>
            <a:off x="760914" y="477430"/>
            <a:ext cx="620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SA"/>
            </a:defPPr>
            <a:lvl1pPr fontAlgn="base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defRPr>
            </a:lvl1pPr>
          </a:lstStyle>
          <a:p>
            <a:r>
              <a:rPr lang="en-US" dirty="0"/>
              <a:t>Quantum Encryption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C6AF1-3456-F0B2-F576-FFE4EA9CD4EB}"/>
              </a:ext>
            </a:extLst>
          </p:cNvPr>
          <p:cNvSpPr txBox="1"/>
          <p:nvPr/>
        </p:nvSpPr>
        <p:spPr>
          <a:xfrm>
            <a:off x="202513" y="1481155"/>
            <a:ext cx="91951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 Medium" pitchFamily="2" charset="-78"/>
                <a:cs typeface="Cairo Medium" pitchFamily="2" charset="-78"/>
              </a:rPr>
              <a:t>Quantum Key Distribution Encryption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 SemiBold" pitchFamily="2" charset="-78"/>
                <a:cs typeface="Cairo SemiBold" pitchFamily="2" charset="-78"/>
              </a:rPr>
              <a:t>(</a:t>
            </a:r>
            <a:r>
              <a:rPr lang="en-US" sz="3200" b="1" dirty="0">
                <a:solidFill>
                  <a:srgbClr val="000000"/>
                </a:solidFill>
                <a:effectLst/>
                <a:latin typeface="Cairo SemiBold" pitchFamily="2" charset="-78"/>
                <a:cs typeface="Cairo SemiBold" pitchFamily="2" charset="-78"/>
              </a:rPr>
              <a:t>QKD)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45DB2-D534-118C-400C-5ECB7A5C6A2F}"/>
              </a:ext>
            </a:extLst>
          </p:cNvPr>
          <p:cNvSpPr/>
          <p:nvPr/>
        </p:nvSpPr>
        <p:spPr>
          <a:xfrm>
            <a:off x="-514902" y="392629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pic>
        <p:nvPicPr>
          <p:cNvPr id="15" name="Picture 14" descr="A diagram of a graph&#10;&#10;Description automatically generated">
            <a:extLst>
              <a:ext uri="{FF2B5EF4-FFF2-40B4-BE49-F238E27FC236}">
                <a16:creationId xmlns:a16="http://schemas.microsoft.com/office/drawing/2014/main" id="{F9E1AD31-26A9-57FD-F4D1-6FA639EE10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30" t="11916" r="8463" b="11655"/>
          <a:stretch/>
        </p:blipFill>
        <p:spPr>
          <a:xfrm>
            <a:off x="2651520" y="2871288"/>
            <a:ext cx="6475600" cy="3634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35C17C-1144-8CC1-CACE-AF1B5DF71FC6}"/>
              </a:ext>
            </a:extLst>
          </p:cNvPr>
          <p:cNvSpPr/>
          <p:nvPr/>
        </p:nvSpPr>
        <p:spPr>
          <a:xfrm>
            <a:off x="0" y="0"/>
            <a:ext cx="12686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E5BF50-9C45-EBA2-EF06-DD4EC823E505}"/>
              </a:ext>
            </a:extLst>
          </p:cNvPr>
          <p:cNvSpPr/>
          <p:nvPr/>
        </p:nvSpPr>
        <p:spPr>
          <a:xfrm flipV="1">
            <a:off x="63434" y="2065930"/>
            <a:ext cx="7654722" cy="106954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AC2B14-4DA6-46A4-63F3-9471C27748A4}"/>
              </a:ext>
            </a:extLst>
          </p:cNvPr>
          <p:cNvSpPr txBox="1"/>
          <p:nvPr/>
        </p:nvSpPr>
        <p:spPr>
          <a:xfrm>
            <a:off x="-7396755" y="2429368"/>
            <a:ext cx="91951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Is a secure way to exchange a secret key, </a:t>
            </a:r>
          </a:p>
          <a:p>
            <a:pPr fontAlgn="base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 It exploits quantum effects (methods)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DDD1CE-E854-86AA-6597-3F04BDD07339}"/>
              </a:ext>
            </a:extLst>
          </p:cNvPr>
          <p:cNvSpPr/>
          <p:nvPr/>
        </p:nvSpPr>
        <p:spPr>
          <a:xfrm flipH="1">
            <a:off x="-7396755" y="2668808"/>
            <a:ext cx="5350807" cy="20248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D6032F-D35B-9B2E-4A79-D3C9FCDBE351}"/>
              </a:ext>
            </a:extLst>
          </p:cNvPr>
          <p:cNvSpPr/>
          <p:nvPr/>
        </p:nvSpPr>
        <p:spPr>
          <a:xfrm>
            <a:off x="2255655" y="9048719"/>
            <a:ext cx="7654722" cy="45719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D2A06E-5D54-81EB-DFB0-2E708830DE9E}"/>
              </a:ext>
            </a:extLst>
          </p:cNvPr>
          <p:cNvSpPr/>
          <p:nvPr/>
        </p:nvSpPr>
        <p:spPr>
          <a:xfrm>
            <a:off x="2255655" y="9597628"/>
            <a:ext cx="7654722" cy="45719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DB01FC58-ADD3-FCB3-E6C6-69A4D704180E}"/>
              </a:ext>
            </a:extLst>
          </p:cNvPr>
          <p:cNvSpPr/>
          <p:nvPr/>
        </p:nvSpPr>
        <p:spPr>
          <a:xfrm>
            <a:off x="651270" y="8078152"/>
            <a:ext cx="877303" cy="877303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26258670-AE31-8338-FF1B-137A855C750B}"/>
              </a:ext>
            </a:extLst>
          </p:cNvPr>
          <p:cNvSpPr/>
          <p:nvPr/>
        </p:nvSpPr>
        <p:spPr>
          <a:xfrm>
            <a:off x="10505073" y="8078152"/>
            <a:ext cx="877303" cy="877303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2031D8-5D5A-42E4-387E-2F7467ED15AE}"/>
              </a:ext>
            </a:extLst>
          </p:cNvPr>
          <p:cNvSpPr txBox="1"/>
          <p:nvPr/>
        </p:nvSpPr>
        <p:spPr>
          <a:xfrm>
            <a:off x="4575824" y="9800132"/>
            <a:ext cx="3013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Quantum Channel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F1D251-8E77-8E43-540C-A952AE900361}"/>
              </a:ext>
            </a:extLst>
          </p:cNvPr>
          <p:cNvSpPr txBox="1"/>
          <p:nvPr/>
        </p:nvSpPr>
        <p:spPr>
          <a:xfrm>
            <a:off x="416556" y="9082766"/>
            <a:ext cx="1381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1" eaLnBrk="1" fontAlgn="base" latinLnBrk="0" hangingPunct="1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Ahmed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2CF77C-0A85-9F39-F0E9-0A75F1FB4672}"/>
              </a:ext>
            </a:extLst>
          </p:cNvPr>
          <p:cNvSpPr txBox="1"/>
          <p:nvPr/>
        </p:nvSpPr>
        <p:spPr>
          <a:xfrm>
            <a:off x="10257026" y="9033968"/>
            <a:ext cx="1381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1" eaLnBrk="1" fontAlgn="base" latinLnBrk="0" hangingPunct="1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Khaled</a:t>
            </a:r>
            <a:endParaRPr lang="en-US" sz="28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pic>
        <p:nvPicPr>
          <p:cNvPr id="41" name="Graphic 40" descr="Key with solid fill">
            <a:extLst>
              <a:ext uri="{FF2B5EF4-FFF2-40B4-BE49-F238E27FC236}">
                <a16:creationId xmlns:a16="http://schemas.microsoft.com/office/drawing/2014/main" id="{01F443ED-2CC9-5A09-C29D-EB242789F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365" y="9458214"/>
            <a:ext cx="627059" cy="62705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DC7860F-247E-523C-A77A-37B439509C3A}"/>
              </a:ext>
            </a:extLst>
          </p:cNvPr>
          <p:cNvSpPr txBox="1"/>
          <p:nvPr/>
        </p:nvSpPr>
        <p:spPr>
          <a:xfrm>
            <a:off x="-21973" y="10017698"/>
            <a:ext cx="2383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Symmetric </a:t>
            </a:r>
            <a:endParaRPr lang="en-US" sz="16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pic>
        <p:nvPicPr>
          <p:cNvPr id="55" name="Graphic 54" descr="Key with solid fill">
            <a:extLst>
              <a:ext uri="{FF2B5EF4-FFF2-40B4-BE49-F238E27FC236}">
                <a16:creationId xmlns:a16="http://schemas.microsoft.com/office/drawing/2014/main" id="{E1DBFD65-160B-5C2C-97CE-36AE11EAD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9012" y="9458213"/>
            <a:ext cx="627059" cy="6270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9C002F3-BB52-FF0A-B4AF-55F603D8932F}"/>
              </a:ext>
            </a:extLst>
          </p:cNvPr>
          <p:cNvSpPr txBox="1"/>
          <p:nvPr/>
        </p:nvSpPr>
        <p:spPr>
          <a:xfrm>
            <a:off x="9851674" y="10017697"/>
            <a:ext cx="23836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 fontAlgn="base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iro Medium" pitchFamily="2" charset="-78"/>
                <a:cs typeface="Cairo Medium" pitchFamily="2" charset="-78"/>
              </a:rPr>
              <a:t>Symmetric </a:t>
            </a:r>
            <a:endParaRPr lang="en-US" sz="1600" b="1" dirty="0">
              <a:solidFill>
                <a:schemeClr val="accent6"/>
              </a:solidFill>
              <a:latin typeface="Cairo SemiBold" pitchFamily="2" charset="-78"/>
              <a:cs typeface="Cairo SemiBol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5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F06244-8660-A84D-4033-14276A814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1544FAD4-3131-72D1-4040-AEFBED20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517" y="2436160"/>
            <a:ext cx="1804966" cy="19856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04F452-F878-5253-5A5C-5813BE873B63}"/>
              </a:ext>
            </a:extLst>
          </p:cNvPr>
          <p:cNvSpPr/>
          <p:nvPr/>
        </p:nvSpPr>
        <p:spPr>
          <a:xfrm>
            <a:off x="2295502" y="6023610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2000" b="1" dirty="0">
                <a:latin typeface="Cairo" pitchFamily="2" charset="-78"/>
                <a:cs typeface="Cairo" pitchFamily="2" charset="-78"/>
              </a:rPr>
              <a:t>Faisal Alabdulkareem</a:t>
            </a:r>
          </a:p>
          <a:p>
            <a:pPr algn="ctr"/>
            <a:r>
              <a:rPr lang="en-SA" sz="1600" dirty="0">
                <a:solidFill>
                  <a:schemeClr val="bg2">
                    <a:lumMod val="90000"/>
                  </a:schemeClr>
                </a:solidFill>
                <a:latin typeface="Cairo Medium" pitchFamily="2" charset="-78"/>
                <a:cs typeface="Cairo Medium" pitchFamily="2" charset="-78"/>
              </a:rPr>
              <a:t>Information 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917856-48C5-443B-5E2A-D21DEC5BFB3D}"/>
              </a:ext>
            </a:extLst>
          </p:cNvPr>
          <p:cNvSpPr/>
          <p:nvPr/>
        </p:nvSpPr>
        <p:spPr>
          <a:xfrm>
            <a:off x="6744483" y="6023610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2000" b="1" dirty="0">
                <a:effectLst/>
                <a:latin typeface="Cairo" pitchFamily="2" charset="-78"/>
                <a:cs typeface="Cairo" pitchFamily="2" charset="-78"/>
              </a:rPr>
              <a:t>Hussam Alshehri</a:t>
            </a:r>
          </a:p>
          <a:p>
            <a:pPr algn="ctr" rtl="0" fontAlgn="base"/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  <a:latin typeface="Cairo Medium" pitchFamily="2" charset="-78"/>
                <a:cs typeface="Cairo Medium" pitchFamily="2" charset="-78"/>
              </a:rPr>
              <a:t>Actuarial Sciences</a:t>
            </a:r>
          </a:p>
        </p:txBody>
      </p:sp>
    </p:spTree>
    <p:extLst>
      <p:ext uri="{BB962C8B-B14F-4D97-AF65-F5344CB8AC3E}">
        <p14:creationId xmlns:p14="http://schemas.microsoft.com/office/powerpoint/2010/main" val="211026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EC7F3F-F36B-B8E4-4729-AD6009EA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84B7E413-06FF-5D9E-3BD5-2BA2EF42E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4" y="2490230"/>
            <a:ext cx="1640292" cy="1804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27A86E-34B4-754F-C2F5-1B9BED4C111A}"/>
              </a:ext>
            </a:extLst>
          </p:cNvPr>
          <p:cNvSpPr txBox="1"/>
          <p:nvPr/>
        </p:nvSpPr>
        <p:spPr>
          <a:xfrm>
            <a:off x="-4199075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245B06-805E-3FE6-FE3D-149043D7A744}"/>
              </a:ext>
            </a:extLst>
          </p:cNvPr>
          <p:cNvSpPr/>
          <p:nvPr/>
        </p:nvSpPr>
        <p:spPr>
          <a:xfrm>
            <a:off x="-7466561" y="392629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55E8D0-4087-381F-4E59-97FF5A298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1F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B21D4D-F3D8-8EA8-510E-82165CFB5D4B}"/>
              </a:ext>
            </a:extLst>
          </p:cNvPr>
          <p:cNvSpPr txBox="1"/>
          <p:nvPr/>
        </p:nvSpPr>
        <p:spPr>
          <a:xfrm>
            <a:off x="5497950" y="3136612"/>
            <a:ext cx="13851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airo" pitchFamily="2" charset="-78"/>
                <a:cs typeface="Cairo" pitchFamily="2" charset="-78"/>
              </a:rPr>
              <a:t>TEST</a:t>
            </a:r>
            <a:endParaRPr lang="en-US" sz="3200" b="1" dirty="0">
              <a:solidFill>
                <a:schemeClr val="bg1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989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ED45F9-0681-CB1E-5541-F698184B3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1A382-7CB3-222C-E695-1DCCCF5519C8}"/>
              </a:ext>
            </a:extLst>
          </p:cNvPr>
          <p:cNvSpPr/>
          <p:nvPr/>
        </p:nvSpPr>
        <p:spPr>
          <a:xfrm>
            <a:off x="-7466561" y="392629"/>
            <a:ext cx="93879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226C85-C7A1-267A-AA11-9E86618D1441}"/>
              </a:ext>
            </a:extLst>
          </p:cNvPr>
          <p:cNvSpPr/>
          <p:nvPr/>
        </p:nvSpPr>
        <p:spPr>
          <a:xfrm>
            <a:off x="0" y="0"/>
            <a:ext cx="114300" cy="6858000"/>
          </a:xfrm>
          <a:prstGeom prst="rect">
            <a:avLst/>
          </a:prstGeom>
          <a:solidFill>
            <a:srgbClr val="371F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AB7833-770C-A00D-6B7D-EDAB19CE965A}"/>
              </a:ext>
            </a:extLst>
          </p:cNvPr>
          <p:cNvSpPr txBox="1"/>
          <p:nvPr/>
        </p:nvSpPr>
        <p:spPr>
          <a:xfrm>
            <a:off x="528547" y="562233"/>
            <a:ext cx="5752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iro" pitchFamily="2" charset="-78"/>
                <a:cs typeface="Cairo" pitchFamily="2" charset="-78"/>
              </a:rPr>
              <a:t>SHIELDED.AI Is aimed for?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4796F9-C8B8-A357-DAEC-A3214488D71E}"/>
              </a:ext>
            </a:extLst>
          </p:cNvPr>
          <p:cNvSpPr/>
          <p:nvPr/>
        </p:nvSpPr>
        <p:spPr>
          <a:xfrm>
            <a:off x="-5161554" y="2490230"/>
            <a:ext cx="5120640" cy="596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6" name="Picture 5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90A2EC52-5A9B-B433-6101-FA5AC2837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952" y="240934"/>
            <a:ext cx="942083" cy="1036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517497-0CAD-D8CF-5FD8-7CC040267E1A}"/>
              </a:ext>
            </a:extLst>
          </p:cNvPr>
          <p:cNvSpPr/>
          <p:nvPr/>
        </p:nvSpPr>
        <p:spPr>
          <a:xfrm>
            <a:off x="-592834" y="392629"/>
            <a:ext cx="938794" cy="815935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00A43B-8EA8-1F93-D43B-5A1B8FF0675B}"/>
              </a:ext>
            </a:extLst>
          </p:cNvPr>
          <p:cNvGrpSpPr/>
          <p:nvPr/>
        </p:nvGrpSpPr>
        <p:grpSpPr>
          <a:xfrm>
            <a:off x="52559" y="2316994"/>
            <a:ext cx="5972004" cy="769324"/>
            <a:chOff x="52559" y="2316994"/>
            <a:chExt cx="5972004" cy="7693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8A764-87D3-12DC-9E05-C42BC5A39EA0}"/>
                </a:ext>
              </a:extLst>
            </p:cNvPr>
            <p:cNvSpPr/>
            <p:nvPr/>
          </p:nvSpPr>
          <p:spPr>
            <a:xfrm>
              <a:off x="52559" y="2658418"/>
              <a:ext cx="2986002" cy="86475"/>
            </a:xfrm>
            <a:prstGeom prst="rect">
              <a:avLst/>
            </a:prstGeom>
            <a:solidFill>
              <a:srgbClr val="371F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SA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7AF2AA-AAF5-B817-8F9A-D7F420A21E5A}"/>
                </a:ext>
              </a:extLst>
            </p:cNvPr>
            <p:cNvSpPr/>
            <p:nvPr/>
          </p:nvSpPr>
          <p:spPr>
            <a:xfrm>
              <a:off x="3038561" y="2316994"/>
              <a:ext cx="2986002" cy="769324"/>
            </a:xfrm>
            <a:prstGeom prst="rect">
              <a:avLst/>
            </a:prstGeom>
            <a:solidFill>
              <a:srgbClr val="371F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airo Medium" pitchFamily="2" charset="-78"/>
                  <a:cs typeface="Cairo Medium" pitchFamily="2" charset="-78"/>
                </a:rPr>
                <a:t>Researchers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30E36F-8D1F-16FB-602A-4C7352292041}"/>
              </a:ext>
            </a:extLst>
          </p:cNvPr>
          <p:cNvGrpSpPr/>
          <p:nvPr/>
        </p:nvGrpSpPr>
        <p:grpSpPr>
          <a:xfrm>
            <a:off x="114300" y="5515199"/>
            <a:ext cx="6687671" cy="769324"/>
            <a:chOff x="114300" y="5515199"/>
            <a:chExt cx="6687671" cy="7693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603025-2C2F-633E-DFF9-5952CC9853FB}"/>
                </a:ext>
              </a:extLst>
            </p:cNvPr>
            <p:cNvSpPr/>
            <p:nvPr/>
          </p:nvSpPr>
          <p:spPr>
            <a:xfrm>
              <a:off x="114300" y="5899861"/>
              <a:ext cx="2986002" cy="86475"/>
            </a:xfrm>
            <a:prstGeom prst="rect">
              <a:avLst/>
            </a:prstGeom>
            <a:solidFill>
              <a:srgbClr val="371F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SA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D7B51E-98D3-6141-86FF-64558BF67632}"/>
                </a:ext>
              </a:extLst>
            </p:cNvPr>
            <p:cNvSpPr/>
            <p:nvPr/>
          </p:nvSpPr>
          <p:spPr>
            <a:xfrm>
              <a:off x="3100302" y="5515199"/>
              <a:ext cx="3701669" cy="769324"/>
            </a:xfrm>
            <a:prstGeom prst="rect">
              <a:avLst/>
            </a:prstGeom>
            <a:solidFill>
              <a:srgbClr val="371F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airo Medium" pitchFamily="2" charset="-78"/>
                  <a:cs typeface="Cairo Medium" pitchFamily="2" charset="-78"/>
                </a:rPr>
                <a:t>Software Developers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97669A-5DD8-ECDC-580D-E8BA40997BDC}"/>
              </a:ext>
            </a:extLst>
          </p:cNvPr>
          <p:cNvGrpSpPr/>
          <p:nvPr/>
        </p:nvGrpSpPr>
        <p:grpSpPr>
          <a:xfrm>
            <a:off x="52559" y="4052274"/>
            <a:ext cx="5972004" cy="769324"/>
            <a:chOff x="52559" y="4052274"/>
            <a:chExt cx="5972004" cy="7693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ADA255-7CEA-6922-A52A-002F52735D43}"/>
                </a:ext>
              </a:extLst>
            </p:cNvPr>
            <p:cNvSpPr/>
            <p:nvPr/>
          </p:nvSpPr>
          <p:spPr>
            <a:xfrm>
              <a:off x="52559" y="4393698"/>
              <a:ext cx="2986002" cy="86475"/>
            </a:xfrm>
            <a:prstGeom prst="rect">
              <a:avLst/>
            </a:prstGeom>
            <a:solidFill>
              <a:srgbClr val="371F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SA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5C1785-7DFF-1E9C-D80F-E501CD77A214}"/>
                </a:ext>
              </a:extLst>
            </p:cNvPr>
            <p:cNvSpPr/>
            <p:nvPr/>
          </p:nvSpPr>
          <p:spPr>
            <a:xfrm>
              <a:off x="3038561" y="4052274"/>
              <a:ext cx="2986002" cy="769324"/>
            </a:xfrm>
            <a:prstGeom prst="rect">
              <a:avLst/>
            </a:prstGeom>
            <a:solidFill>
              <a:srgbClr val="371F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airo Medium" pitchFamily="2" charset="-78"/>
                  <a:cs typeface="Cairo Medium" pitchFamily="2" charset="-78"/>
                </a:rPr>
                <a:t>Risk Analysts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20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E9194F-22C9-A53A-94DA-F04C469BB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DDE066B-62BE-F306-38A8-FB428868FD85}"/>
              </a:ext>
            </a:extLst>
          </p:cNvPr>
          <p:cNvSpPr/>
          <p:nvPr/>
        </p:nvSpPr>
        <p:spPr>
          <a:xfrm>
            <a:off x="0" y="-19891"/>
            <a:ext cx="12192000" cy="6858000"/>
          </a:xfrm>
          <a:prstGeom prst="rect">
            <a:avLst/>
          </a:prstGeom>
          <a:solidFill>
            <a:srgbClr val="371F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AEC6B-CA5C-99E4-5F73-CEBB7B2C6887}"/>
              </a:ext>
            </a:extLst>
          </p:cNvPr>
          <p:cNvSpPr txBox="1"/>
          <p:nvPr/>
        </p:nvSpPr>
        <p:spPr>
          <a:xfrm>
            <a:off x="-4199075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23129-4653-02D2-E90D-B203A09003D3}"/>
              </a:ext>
            </a:extLst>
          </p:cNvPr>
          <p:cNvSpPr txBox="1"/>
          <p:nvPr/>
        </p:nvSpPr>
        <p:spPr>
          <a:xfrm>
            <a:off x="2493588" y="-2409944"/>
            <a:ext cx="9195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Quantum Key Distribution Encryption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0F90CC-5456-F43F-CE86-727A11C193D3}"/>
              </a:ext>
            </a:extLst>
          </p:cNvPr>
          <p:cNvSpPr/>
          <p:nvPr/>
        </p:nvSpPr>
        <p:spPr>
          <a:xfrm>
            <a:off x="-2" y="2768776"/>
            <a:ext cx="12192000" cy="1192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DEBDAF-F76D-6487-5D5E-7D2192515EB6}"/>
              </a:ext>
            </a:extLst>
          </p:cNvPr>
          <p:cNvSpPr txBox="1"/>
          <p:nvPr/>
        </p:nvSpPr>
        <p:spPr>
          <a:xfrm>
            <a:off x="4740027" y="3048161"/>
            <a:ext cx="271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4F2ED0"/>
                </a:solidFill>
                <a:latin typeface="Cairo" pitchFamily="2" charset="-78"/>
                <a:cs typeface="Cairo" pitchFamily="2" charset="-78"/>
              </a:rPr>
              <a:t>Conclusion</a:t>
            </a:r>
            <a:endParaRPr lang="en-US" sz="3200" b="1" dirty="0">
              <a:solidFill>
                <a:srgbClr val="4F2ED0"/>
              </a:solidFill>
              <a:latin typeface="Cairo" pitchFamily="2" charset="-78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4923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BF896-E507-0240-BB84-4A92538D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97D764C-5F9A-08E4-1E8B-FF45CB550B8C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371F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C7A8B-7294-918D-59AA-B16D8F7C9D12}"/>
              </a:ext>
            </a:extLst>
          </p:cNvPr>
          <p:cNvSpPr txBox="1"/>
          <p:nvPr/>
        </p:nvSpPr>
        <p:spPr>
          <a:xfrm>
            <a:off x="-4199075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ECF007-36D1-8247-0312-E4DD1FFC4675}"/>
              </a:ext>
            </a:extLst>
          </p:cNvPr>
          <p:cNvSpPr/>
          <p:nvPr/>
        </p:nvSpPr>
        <p:spPr>
          <a:xfrm>
            <a:off x="-2" y="4192725"/>
            <a:ext cx="12192000" cy="1192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16C7F-068E-E146-0CF9-A2FB9E6EBC59}"/>
              </a:ext>
            </a:extLst>
          </p:cNvPr>
          <p:cNvSpPr txBox="1"/>
          <p:nvPr/>
        </p:nvSpPr>
        <p:spPr>
          <a:xfrm>
            <a:off x="4096254" y="4434869"/>
            <a:ext cx="38566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4F2ED0"/>
                </a:solidFill>
                <a:latin typeface="Cairo" pitchFamily="2" charset="-78"/>
                <a:cs typeface="Cairo" pitchFamily="2" charset="-78"/>
              </a:rPr>
              <a:t>Special Thanks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C701-B0D4-4EC6-F47A-D2C0FDEC70B4}"/>
              </a:ext>
            </a:extLst>
          </p:cNvPr>
          <p:cNvSpPr txBox="1"/>
          <p:nvPr/>
        </p:nvSpPr>
        <p:spPr>
          <a:xfrm>
            <a:off x="609464" y="4383608"/>
            <a:ext cx="38421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iro Medium" pitchFamily="2" charset="-78"/>
                <a:cs typeface="Cairo Medium" pitchFamily="2" charset="-78"/>
              </a:rPr>
              <a:t>Rakan Almutairi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62488-9513-C4C8-DA0F-043510BD6CDB}"/>
              </a:ext>
            </a:extLst>
          </p:cNvPr>
          <p:cNvSpPr txBox="1"/>
          <p:nvPr/>
        </p:nvSpPr>
        <p:spPr>
          <a:xfrm>
            <a:off x="7938367" y="4383608"/>
            <a:ext cx="38421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iro Medium" pitchFamily="2" charset="-78"/>
                <a:cs typeface="Cairo Medium" pitchFamily="2" charset="-78"/>
              </a:rPr>
              <a:t>Nasser Alnassar</a:t>
            </a:r>
          </a:p>
        </p:txBody>
      </p:sp>
    </p:spTree>
    <p:extLst>
      <p:ext uri="{BB962C8B-B14F-4D97-AF65-F5344CB8AC3E}">
        <p14:creationId xmlns:p14="http://schemas.microsoft.com/office/powerpoint/2010/main" val="36495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7.40741E-7 L 0.00391 0.1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7.40741E-7 L 0.00065 0.1738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DEAD5-C521-57EE-73E5-422A095F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8A12AC-A986-9447-1987-01433D5D6FC1}"/>
              </a:ext>
            </a:extLst>
          </p:cNvPr>
          <p:cNvSpPr/>
          <p:nvPr/>
        </p:nvSpPr>
        <p:spPr>
          <a:xfrm>
            <a:off x="0" y="-6985817"/>
            <a:ext cx="12192000" cy="6858000"/>
          </a:xfrm>
          <a:prstGeom prst="rect">
            <a:avLst/>
          </a:prstGeom>
          <a:solidFill>
            <a:srgbClr val="371F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D3C0F-8B2E-8833-610E-8D8976437AC4}"/>
              </a:ext>
            </a:extLst>
          </p:cNvPr>
          <p:cNvSpPr txBox="1"/>
          <p:nvPr/>
        </p:nvSpPr>
        <p:spPr>
          <a:xfrm>
            <a:off x="-4199075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5DE09-413C-F8B5-9F56-8D5691A69C73}"/>
              </a:ext>
            </a:extLst>
          </p:cNvPr>
          <p:cNvSpPr txBox="1"/>
          <p:nvPr/>
        </p:nvSpPr>
        <p:spPr>
          <a:xfrm>
            <a:off x="-5925997" y="6304886"/>
            <a:ext cx="13936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02124"/>
                </a:solidFill>
                <a:effectLst/>
                <a:latin typeface="Google Sans"/>
              </a:rPr>
              <a:t>Spyros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Google Sans"/>
              </a:rPr>
              <a:t>Makridakis</a:t>
            </a:r>
            <a:endParaRPr lang="en-US" sz="2800" b="1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b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91D7C-A8F3-1840-4AFD-904B243156C0}"/>
              </a:ext>
            </a:extLst>
          </p:cNvPr>
          <p:cNvSpPr/>
          <p:nvPr/>
        </p:nvSpPr>
        <p:spPr>
          <a:xfrm>
            <a:off x="-2" y="-4197150"/>
            <a:ext cx="12192000" cy="1192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B3A2E8-8A13-CCDA-014F-8503A43A715D}"/>
              </a:ext>
            </a:extLst>
          </p:cNvPr>
          <p:cNvSpPr txBox="1"/>
          <p:nvPr/>
        </p:nvSpPr>
        <p:spPr>
          <a:xfrm>
            <a:off x="4740027" y="-3910760"/>
            <a:ext cx="271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4F2ED0"/>
                </a:solidFill>
                <a:latin typeface="Cairo" pitchFamily="2" charset="-78"/>
                <a:cs typeface="Cairo" pitchFamily="2" charset="-78"/>
              </a:rPr>
              <a:t>Conclusion</a:t>
            </a:r>
            <a:endParaRPr lang="en-US" sz="3200" b="1" dirty="0">
              <a:solidFill>
                <a:srgbClr val="4F2ED0"/>
              </a:solidFill>
              <a:latin typeface="Cairo" pitchFamily="2" charset="-78"/>
              <a:cs typeface="Cairo" pitchFamily="2" charset="-78"/>
            </a:endParaRPr>
          </a:p>
        </p:txBody>
      </p:sp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7A02835F-333F-25EE-C743-762F2CD3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657" y="2010122"/>
            <a:ext cx="1916370" cy="21082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015777-B536-047A-E95C-B398825FED11}"/>
              </a:ext>
            </a:extLst>
          </p:cNvPr>
          <p:cNvSpPr/>
          <p:nvPr/>
        </p:nvSpPr>
        <p:spPr>
          <a:xfrm>
            <a:off x="2295502" y="6023610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2000" b="1" dirty="0">
                <a:latin typeface="Cairo" pitchFamily="2" charset="-78"/>
                <a:cs typeface="Cairo" pitchFamily="2" charset="-78"/>
              </a:rPr>
              <a:t>Faisal Alabdulkareem</a:t>
            </a:r>
          </a:p>
          <a:p>
            <a:pPr algn="ctr"/>
            <a:r>
              <a:rPr lang="en-SA" sz="1600" dirty="0">
                <a:solidFill>
                  <a:schemeClr val="bg2">
                    <a:lumMod val="90000"/>
                  </a:schemeClr>
                </a:solidFill>
                <a:latin typeface="Cairo Medium" pitchFamily="2" charset="-78"/>
                <a:cs typeface="Cairo Medium" pitchFamily="2" charset="-78"/>
              </a:rPr>
              <a:t>Information systems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EDC82-A0C0-04A6-0552-734513249CAE}"/>
              </a:ext>
            </a:extLst>
          </p:cNvPr>
          <p:cNvSpPr/>
          <p:nvPr/>
        </p:nvSpPr>
        <p:spPr>
          <a:xfrm>
            <a:off x="6744483" y="6023610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2000" b="1" dirty="0">
                <a:effectLst/>
                <a:latin typeface="Cairo" pitchFamily="2" charset="-78"/>
                <a:cs typeface="Cairo" pitchFamily="2" charset="-78"/>
              </a:rPr>
              <a:t>Hussam Alshehri</a:t>
            </a:r>
          </a:p>
          <a:p>
            <a:pPr algn="ctr" rtl="0" fontAlgn="base"/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  <a:latin typeface="Cairo Medium" pitchFamily="2" charset="-78"/>
                <a:cs typeface="Cairo Medium" pitchFamily="2" charset="-78"/>
              </a:rPr>
              <a:t>Actuarial Sciences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2998A-AA33-A7DA-B09E-1A31D8597950}"/>
              </a:ext>
            </a:extLst>
          </p:cNvPr>
          <p:cNvSpPr txBox="1"/>
          <p:nvPr/>
        </p:nvSpPr>
        <p:spPr>
          <a:xfrm>
            <a:off x="-1495586" y="16812"/>
            <a:ext cx="912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dirty="0"/>
              <a:t>e0e7ec</a:t>
            </a:r>
          </a:p>
        </p:txBody>
      </p:sp>
      <p:pic>
        <p:nvPicPr>
          <p:cNvPr id="25" name="Picture 24" descr="A qr code with a blue and white logo&#10;&#10;Description automatically generated">
            <a:extLst>
              <a:ext uri="{FF2B5EF4-FFF2-40B4-BE49-F238E27FC236}">
                <a16:creationId xmlns:a16="http://schemas.microsoft.com/office/drawing/2014/main" id="{CE0FECAD-7642-9228-A9D6-49C94C03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787" y="7049435"/>
            <a:ext cx="1917056" cy="1917056"/>
          </a:xfrm>
          <a:prstGeom prst="rect">
            <a:avLst/>
          </a:prstGeom>
        </p:spPr>
      </p:pic>
      <p:pic>
        <p:nvPicPr>
          <p:cNvPr id="27" name="Picture 26" descr="A qr code with a blue square and a blue logo&#10;&#10;Description automatically generated">
            <a:extLst>
              <a:ext uri="{FF2B5EF4-FFF2-40B4-BE49-F238E27FC236}">
                <a16:creationId xmlns:a16="http://schemas.microsoft.com/office/drawing/2014/main" id="{FB8B2821-6E4B-121A-8789-19B4645B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768" y="7041221"/>
            <a:ext cx="1917056" cy="1917056"/>
          </a:xfrm>
          <a:prstGeom prst="rect">
            <a:avLst/>
          </a:prstGeom>
        </p:spPr>
      </p:pic>
      <p:pic>
        <p:nvPicPr>
          <p:cNvPr id="4" name="Picture 3" descr="A qr code with a cat&#10;&#10;Description automatically generated">
            <a:extLst>
              <a:ext uri="{FF2B5EF4-FFF2-40B4-BE49-F238E27FC236}">
                <a16:creationId xmlns:a16="http://schemas.microsoft.com/office/drawing/2014/main" id="{99A689F1-2797-DA43-771D-059090D93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284" y="2048092"/>
            <a:ext cx="2291398" cy="22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97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DEAD5-C521-57EE-73E5-422A095F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8A12AC-A986-9447-1987-01433D5D6FC1}"/>
              </a:ext>
            </a:extLst>
          </p:cNvPr>
          <p:cNvSpPr/>
          <p:nvPr/>
        </p:nvSpPr>
        <p:spPr>
          <a:xfrm>
            <a:off x="0" y="-6985817"/>
            <a:ext cx="12192000" cy="6858000"/>
          </a:xfrm>
          <a:prstGeom prst="rect">
            <a:avLst/>
          </a:prstGeom>
          <a:solidFill>
            <a:srgbClr val="371F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D3C0F-8B2E-8833-610E-8D8976437AC4}"/>
              </a:ext>
            </a:extLst>
          </p:cNvPr>
          <p:cNvSpPr txBox="1"/>
          <p:nvPr/>
        </p:nvSpPr>
        <p:spPr>
          <a:xfrm>
            <a:off x="-4199075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5DE09-413C-F8B5-9F56-8D5691A69C73}"/>
              </a:ext>
            </a:extLst>
          </p:cNvPr>
          <p:cNvSpPr txBox="1"/>
          <p:nvPr/>
        </p:nvSpPr>
        <p:spPr>
          <a:xfrm>
            <a:off x="-5925997" y="6304886"/>
            <a:ext cx="13936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02124"/>
                </a:solidFill>
                <a:effectLst/>
                <a:latin typeface="Google Sans"/>
              </a:rPr>
              <a:t>Spyros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Google Sans"/>
              </a:rPr>
              <a:t>Makridakis</a:t>
            </a:r>
            <a:endParaRPr lang="en-US" sz="2800" b="1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b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91D7C-A8F3-1840-4AFD-904B243156C0}"/>
              </a:ext>
            </a:extLst>
          </p:cNvPr>
          <p:cNvSpPr/>
          <p:nvPr/>
        </p:nvSpPr>
        <p:spPr>
          <a:xfrm>
            <a:off x="-2" y="-4197150"/>
            <a:ext cx="12192000" cy="1192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B3A2E8-8A13-CCDA-014F-8503A43A715D}"/>
              </a:ext>
            </a:extLst>
          </p:cNvPr>
          <p:cNvSpPr txBox="1"/>
          <p:nvPr/>
        </p:nvSpPr>
        <p:spPr>
          <a:xfrm>
            <a:off x="4740027" y="-3910760"/>
            <a:ext cx="271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4F2ED0"/>
                </a:solidFill>
                <a:latin typeface="Cairo" pitchFamily="2" charset="-78"/>
                <a:cs typeface="Cairo" pitchFamily="2" charset="-78"/>
              </a:rPr>
              <a:t>Conclusion</a:t>
            </a:r>
            <a:endParaRPr lang="en-US" sz="3200" b="1" dirty="0">
              <a:solidFill>
                <a:srgbClr val="4F2ED0"/>
              </a:solidFill>
              <a:latin typeface="Cairo" pitchFamily="2" charset="-78"/>
              <a:cs typeface="Cairo" pitchFamily="2" charset="-78"/>
            </a:endParaRPr>
          </a:p>
        </p:txBody>
      </p:sp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7A02835F-333F-25EE-C743-762F2CD3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657" y="2010122"/>
            <a:ext cx="1916370" cy="21082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015777-B536-047A-E95C-B398825FED11}"/>
              </a:ext>
            </a:extLst>
          </p:cNvPr>
          <p:cNvSpPr/>
          <p:nvPr/>
        </p:nvSpPr>
        <p:spPr>
          <a:xfrm>
            <a:off x="2295502" y="6023610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2000" b="1" dirty="0">
                <a:latin typeface="Cairo" pitchFamily="2" charset="-78"/>
                <a:cs typeface="Cairo" pitchFamily="2" charset="-78"/>
              </a:rPr>
              <a:t>Faisal Alabdulkareem</a:t>
            </a:r>
          </a:p>
          <a:p>
            <a:pPr algn="ctr"/>
            <a:r>
              <a:rPr lang="en-SA" sz="1600" dirty="0">
                <a:solidFill>
                  <a:schemeClr val="bg2">
                    <a:lumMod val="90000"/>
                  </a:schemeClr>
                </a:solidFill>
                <a:latin typeface="Cairo Medium" pitchFamily="2" charset="-78"/>
                <a:cs typeface="Cairo Medium" pitchFamily="2" charset="-78"/>
              </a:rPr>
              <a:t>Information systems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EDC82-A0C0-04A6-0552-734513249CAE}"/>
              </a:ext>
            </a:extLst>
          </p:cNvPr>
          <p:cNvSpPr/>
          <p:nvPr/>
        </p:nvSpPr>
        <p:spPr>
          <a:xfrm>
            <a:off x="6744483" y="6023610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2000" b="1" dirty="0">
                <a:effectLst/>
                <a:latin typeface="Cairo" pitchFamily="2" charset="-78"/>
                <a:cs typeface="Cairo" pitchFamily="2" charset="-78"/>
              </a:rPr>
              <a:t>Hussam Alshehri</a:t>
            </a:r>
          </a:p>
          <a:p>
            <a:pPr algn="ctr" rtl="0" fontAlgn="base"/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  <a:latin typeface="Cairo Medium" pitchFamily="2" charset="-78"/>
                <a:cs typeface="Cairo Medium" pitchFamily="2" charset="-78"/>
              </a:rPr>
              <a:t>Actuarial Sciences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2998A-AA33-A7DA-B09E-1A31D8597950}"/>
              </a:ext>
            </a:extLst>
          </p:cNvPr>
          <p:cNvSpPr txBox="1"/>
          <p:nvPr/>
        </p:nvSpPr>
        <p:spPr>
          <a:xfrm>
            <a:off x="-1495586" y="16812"/>
            <a:ext cx="912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dirty="0"/>
              <a:t>e0e7ec</a:t>
            </a:r>
          </a:p>
        </p:txBody>
      </p:sp>
      <p:pic>
        <p:nvPicPr>
          <p:cNvPr id="25" name="Picture 24" descr="A qr code with a blue and white logo&#10;&#10;Description automatically generated">
            <a:extLst>
              <a:ext uri="{FF2B5EF4-FFF2-40B4-BE49-F238E27FC236}">
                <a16:creationId xmlns:a16="http://schemas.microsoft.com/office/drawing/2014/main" id="{CE0FECAD-7642-9228-A9D6-49C94C03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787" y="7049435"/>
            <a:ext cx="1917056" cy="1917056"/>
          </a:xfrm>
          <a:prstGeom prst="rect">
            <a:avLst/>
          </a:prstGeom>
        </p:spPr>
      </p:pic>
      <p:pic>
        <p:nvPicPr>
          <p:cNvPr id="27" name="Picture 26" descr="A qr code with a blue square and a blue logo&#10;&#10;Description automatically generated">
            <a:extLst>
              <a:ext uri="{FF2B5EF4-FFF2-40B4-BE49-F238E27FC236}">
                <a16:creationId xmlns:a16="http://schemas.microsoft.com/office/drawing/2014/main" id="{FB8B2821-6E4B-121A-8789-19B4645B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768" y="7041221"/>
            <a:ext cx="1917056" cy="1917056"/>
          </a:xfrm>
          <a:prstGeom prst="rect">
            <a:avLst/>
          </a:prstGeom>
        </p:spPr>
      </p:pic>
      <p:pic>
        <p:nvPicPr>
          <p:cNvPr id="4" name="Picture 3" descr="A qr code with a cat&#10;&#10;Description automatically generated">
            <a:extLst>
              <a:ext uri="{FF2B5EF4-FFF2-40B4-BE49-F238E27FC236}">
                <a16:creationId xmlns:a16="http://schemas.microsoft.com/office/drawing/2014/main" id="{99A689F1-2797-DA43-771D-059090D93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284" y="2048092"/>
            <a:ext cx="2291398" cy="22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9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7564D-3704-0E1F-780B-DC25EF0F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DBEB6-5CCC-1CE6-F717-4A5E349B0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87652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8116F-4B93-37FB-EE25-CF95BD55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E183-445C-672A-DA40-463705758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234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DEAD5-C521-57EE-73E5-422A095F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8A12AC-A986-9447-1987-01433D5D6FC1}"/>
              </a:ext>
            </a:extLst>
          </p:cNvPr>
          <p:cNvSpPr/>
          <p:nvPr/>
        </p:nvSpPr>
        <p:spPr>
          <a:xfrm>
            <a:off x="0" y="-6985817"/>
            <a:ext cx="12192000" cy="6858000"/>
          </a:xfrm>
          <a:prstGeom prst="rect">
            <a:avLst/>
          </a:prstGeom>
          <a:solidFill>
            <a:srgbClr val="371F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D3C0F-8B2E-8833-610E-8D8976437AC4}"/>
              </a:ext>
            </a:extLst>
          </p:cNvPr>
          <p:cNvSpPr txBox="1"/>
          <p:nvPr/>
        </p:nvSpPr>
        <p:spPr>
          <a:xfrm>
            <a:off x="-4199075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5DE09-413C-F8B5-9F56-8D5691A69C73}"/>
              </a:ext>
            </a:extLst>
          </p:cNvPr>
          <p:cNvSpPr txBox="1"/>
          <p:nvPr/>
        </p:nvSpPr>
        <p:spPr>
          <a:xfrm>
            <a:off x="-5925997" y="6304886"/>
            <a:ext cx="13936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02124"/>
                </a:solidFill>
                <a:effectLst/>
                <a:latin typeface="Google Sans"/>
              </a:rPr>
              <a:t>Spyros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Google Sans"/>
              </a:rPr>
              <a:t>Makridakis</a:t>
            </a:r>
            <a:endParaRPr lang="en-US" sz="2800" b="1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b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891D7C-A8F3-1840-4AFD-904B243156C0}"/>
              </a:ext>
            </a:extLst>
          </p:cNvPr>
          <p:cNvSpPr/>
          <p:nvPr/>
        </p:nvSpPr>
        <p:spPr>
          <a:xfrm>
            <a:off x="-2" y="-4197150"/>
            <a:ext cx="12192000" cy="1192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B3A2E8-8A13-CCDA-014F-8503A43A715D}"/>
              </a:ext>
            </a:extLst>
          </p:cNvPr>
          <p:cNvSpPr txBox="1"/>
          <p:nvPr/>
        </p:nvSpPr>
        <p:spPr>
          <a:xfrm>
            <a:off x="4740027" y="-3910760"/>
            <a:ext cx="271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4F2ED0"/>
                </a:solidFill>
                <a:latin typeface="Cairo" pitchFamily="2" charset="-78"/>
                <a:cs typeface="Cairo" pitchFamily="2" charset="-78"/>
              </a:rPr>
              <a:t>Conclusion</a:t>
            </a:r>
            <a:endParaRPr lang="en-US" sz="3200" b="1" dirty="0">
              <a:solidFill>
                <a:srgbClr val="4F2ED0"/>
              </a:solidFill>
              <a:latin typeface="Cairo" pitchFamily="2" charset="-78"/>
              <a:cs typeface="Cairo" pitchFamily="2" charset="-78"/>
            </a:endParaRPr>
          </a:p>
        </p:txBody>
      </p:sp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7A02835F-333F-25EE-C743-762F2CD3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657" y="2010122"/>
            <a:ext cx="1916370" cy="21082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015777-B536-047A-E95C-B398825FED11}"/>
              </a:ext>
            </a:extLst>
          </p:cNvPr>
          <p:cNvSpPr/>
          <p:nvPr/>
        </p:nvSpPr>
        <p:spPr>
          <a:xfrm>
            <a:off x="2295502" y="6023610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2000" b="1" dirty="0">
                <a:latin typeface="Cairo" pitchFamily="2" charset="-78"/>
                <a:cs typeface="Cairo" pitchFamily="2" charset="-78"/>
              </a:rPr>
              <a:t>Faisal Alabdulkareem</a:t>
            </a:r>
          </a:p>
          <a:p>
            <a:pPr algn="ctr"/>
            <a:r>
              <a:rPr lang="en-SA" sz="1600" dirty="0">
                <a:solidFill>
                  <a:schemeClr val="bg2">
                    <a:lumMod val="90000"/>
                  </a:schemeClr>
                </a:solidFill>
                <a:latin typeface="Cairo Medium" pitchFamily="2" charset="-78"/>
                <a:cs typeface="Cairo Medium" pitchFamily="2" charset="-78"/>
              </a:rPr>
              <a:t>Information systems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EDC82-A0C0-04A6-0552-734513249CAE}"/>
              </a:ext>
            </a:extLst>
          </p:cNvPr>
          <p:cNvSpPr/>
          <p:nvPr/>
        </p:nvSpPr>
        <p:spPr>
          <a:xfrm>
            <a:off x="6744483" y="6023610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2000" b="1" dirty="0">
                <a:effectLst/>
                <a:latin typeface="Cairo" pitchFamily="2" charset="-78"/>
                <a:cs typeface="Cairo" pitchFamily="2" charset="-78"/>
              </a:rPr>
              <a:t>Hussam Alshehri</a:t>
            </a:r>
          </a:p>
          <a:p>
            <a:pPr algn="ctr" rtl="0" fontAlgn="base"/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  <a:latin typeface="Cairo Medium" pitchFamily="2" charset="-78"/>
                <a:cs typeface="Cairo Medium" pitchFamily="2" charset="-78"/>
              </a:rPr>
              <a:t>Actuarial Sciences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2998A-AA33-A7DA-B09E-1A31D8597950}"/>
              </a:ext>
            </a:extLst>
          </p:cNvPr>
          <p:cNvSpPr txBox="1"/>
          <p:nvPr/>
        </p:nvSpPr>
        <p:spPr>
          <a:xfrm>
            <a:off x="-1495586" y="16812"/>
            <a:ext cx="912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dirty="0"/>
              <a:t>e0e7ec</a:t>
            </a:r>
          </a:p>
        </p:txBody>
      </p:sp>
      <p:pic>
        <p:nvPicPr>
          <p:cNvPr id="25" name="Picture 24" descr="A qr code with a blue and white logo&#10;&#10;Description automatically generated">
            <a:extLst>
              <a:ext uri="{FF2B5EF4-FFF2-40B4-BE49-F238E27FC236}">
                <a16:creationId xmlns:a16="http://schemas.microsoft.com/office/drawing/2014/main" id="{CE0FECAD-7642-9228-A9D6-49C94C03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787" y="7049435"/>
            <a:ext cx="1917056" cy="1917056"/>
          </a:xfrm>
          <a:prstGeom prst="rect">
            <a:avLst/>
          </a:prstGeom>
        </p:spPr>
      </p:pic>
      <p:pic>
        <p:nvPicPr>
          <p:cNvPr id="27" name="Picture 26" descr="A qr code with a blue square and a blue logo&#10;&#10;Description automatically generated">
            <a:extLst>
              <a:ext uri="{FF2B5EF4-FFF2-40B4-BE49-F238E27FC236}">
                <a16:creationId xmlns:a16="http://schemas.microsoft.com/office/drawing/2014/main" id="{FB8B2821-6E4B-121A-8789-19B4645B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768" y="7041221"/>
            <a:ext cx="1917056" cy="1917056"/>
          </a:xfrm>
          <a:prstGeom prst="rect">
            <a:avLst/>
          </a:prstGeom>
        </p:spPr>
      </p:pic>
      <p:pic>
        <p:nvPicPr>
          <p:cNvPr id="4" name="Picture 3" descr="A qr code with a cat&#10;&#10;Description automatically generated">
            <a:extLst>
              <a:ext uri="{FF2B5EF4-FFF2-40B4-BE49-F238E27FC236}">
                <a16:creationId xmlns:a16="http://schemas.microsoft.com/office/drawing/2014/main" id="{99A689F1-2797-DA43-771D-059090D93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284" y="2048092"/>
            <a:ext cx="2291398" cy="22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0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FBFDE7-D556-B420-869F-CE841305F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2D4D5D1-985B-6543-0A05-887FE372FEB7}"/>
              </a:ext>
            </a:extLst>
          </p:cNvPr>
          <p:cNvSpPr/>
          <p:nvPr/>
        </p:nvSpPr>
        <p:spPr>
          <a:xfrm>
            <a:off x="0" y="-6985817"/>
            <a:ext cx="12192000" cy="6858000"/>
          </a:xfrm>
          <a:prstGeom prst="rect">
            <a:avLst/>
          </a:prstGeom>
          <a:solidFill>
            <a:srgbClr val="371F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9998A-64C2-A04E-2485-7699432ED52D}"/>
              </a:ext>
            </a:extLst>
          </p:cNvPr>
          <p:cNvSpPr txBox="1"/>
          <p:nvPr/>
        </p:nvSpPr>
        <p:spPr>
          <a:xfrm>
            <a:off x="-4199075" y="477432"/>
            <a:ext cx="446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B7E1E9-9341-CD4B-DC4E-0650878DFDE1}"/>
              </a:ext>
            </a:extLst>
          </p:cNvPr>
          <p:cNvSpPr txBox="1"/>
          <p:nvPr/>
        </p:nvSpPr>
        <p:spPr>
          <a:xfrm>
            <a:off x="-5925997" y="6304886"/>
            <a:ext cx="13936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02124"/>
                </a:solidFill>
                <a:effectLst/>
                <a:latin typeface="Google Sans"/>
              </a:rPr>
              <a:t>Spyros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Google Sans"/>
              </a:rPr>
              <a:t>Makridakis</a:t>
            </a:r>
            <a:endParaRPr lang="en-US" sz="2800" b="1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b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9A19D8-079D-7142-3319-574E06EF43AF}"/>
              </a:ext>
            </a:extLst>
          </p:cNvPr>
          <p:cNvSpPr/>
          <p:nvPr/>
        </p:nvSpPr>
        <p:spPr>
          <a:xfrm>
            <a:off x="-2" y="-4197150"/>
            <a:ext cx="12192000" cy="1192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0CCAD7-83A3-B6AD-E826-7A6730921853}"/>
              </a:ext>
            </a:extLst>
          </p:cNvPr>
          <p:cNvSpPr txBox="1"/>
          <p:nvPr/>
        </p:nvSpPr>
        <p:spPr>
          <a:xfrm>
            <a:off x="4740027" y="-3910760"/>
            <a:ext cx="271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4F2ED0"/>
                </a:solidFill>
                <a:latin typeface="Cairo" pitchFamily="2" charset="-78"/>
                <a:cs typeface="Cairo" pitchFamily="2" charset="-78"/>
              </a:rPr>
              <a:t>Conclusion</a:t>
            </a:r>
            <a:endParaRPr lang="en-US" sz="3200" b="1" dirty="0">
              <a:solidFill>
                <a:srgbClr val="4F2ED0"/>
              </a:solidFill>
              <a:latin typeface="Cairo" pitchFamily="2" charset="-78"/>
              <a:cs typeface="Cairo" pitchFamily="2" charset="-78"/>
            </a:endParaRPr>
          </a:p>
        </p:txBody>
      </p:sp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F858B682-680B-0416-48D1-2DD33742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45" y="250155"/>
            <a:ext cx="1916370" cy="21082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3F8DD3-0F12-83C8-9461-6445BAA87753}"/>
              </a:ext>
            </a:extLst>
          </p:cNvPr>
          <p:cNvSpPr/>
          <p:nvPr/>
        </p:nvSpPr>
        <p:spPr>
          <a:xfrm>
            <a:off x="2295502" y="3923333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2000" b="1" dirty="0">
                <a:latin typeface="Cairo" pitchFamily="2" charset="-78"/>
                <a:cs typeface="Cairo" pitchFamily="2" charset="-78"/>
              </a:rPr>
              <a:t>Faisal Alabdulkareem</a:t>
            </a:r>
          </a:p>
          <a:p>
            <a:pPr algn="ctr"/>
            <a:r>
              <a:rPr lang="en-SA" sz="1600" dirty="0">
                <a:solidFill>
                  <a:schemeClr val="bg2">
                    <a:lumMod val="90000"/>
                  </a:schemeClr>
                </a:solidFill>
                <a:latin typeface="Cairo Medium" pitchFamily="2" charset="-78"/>
                <a:cs typeface="Cairo Medium" pitchFamily="2" charset="-78"/>
              </a:rPr>
              <a:t>Information systems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4700B-ADFC-7BC3-E278-D130EE95B056}"/>
              </a:ext>
            </a:extLst>
          </p:cNvPr>
          <p:cNvSpPr/>
          <p:nvPr/>
        </p:nvSpPr>
        <p:spPr>
          <a:xfrm>
            <a:off x="6744483" y="3923333"/>
            <a:ext cx="3125627" cy="834390"/>
          </a:xfrm>
          <a:prstGeom prst="rect">
            <a:avLst/>
          </a:prstGeom>
          <a:solidFill>
            <a:srgbClr val="371F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2000" b="1" dirty="0">
                <a:effectLst/>
                <a:latin typeface="Cairo" pitchFamily="2" charset="-78"/>
                <a:cs typeface="Cairo" pitchFamily="2" charset="-78"/>
              </a:rPr>
              <a:t>Hussam Alshehri</a:t>
            </a:r>
          </a:p>
          <a:p>
            <a:pPr algn="ctr" rtl="0" fontAlgn="base"/>
            <a:r>
              <a:rPr lang="en-US" sz="1600" dirty="0">
                <a:solidFill>
                  <a:schemeClr val="bg2">
                    <a:lumMod val="90000"/>
                  </a:schemeClr>
                </a:solidFill>
                <a:effectLst/>
                <a:latin typeface="Cairo Medium" pitchFamily="2" charset="-78"/>
                <a:cs typeface="Cairo Medium" pitchFamily="2" charset="-78"/>
              </a:rPr>
              <a:t>Actuarial Sciences</a:t>
            </a:r>
          </a:p>
        </p:txBody>
      </p:sp>
      <p:pic>
        <p:nvPicPr>
          <p:cNvPr id="25" name="Picture 24" descr="A qr code with a blue and white logo&#10;&#10;Description automatically generated">
            <a:extLst>
              <a:ext uri="{FF2B5EF4-FFF2-40B4-BE49-F238E27FC236}">
                <a16:creationId xmlns:a16="http://schemas.microsoft.com/office/drawing/2014/main" id="{AD554F92-6361-07E0-54BC-D805DF4A3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787" y="4949158"/>
            <a:ext cx="1917056" cy="1917056"/>
          </a:xfrm>
          <a:prstGeom prst="rect">
            <a:avLst/>
          </a:prstGeom>
        </p:spPr>
      </p:pic>
      <p:pic>
        <p:nvPicPr>
          <p:cNvPr id="27" name="Picture 26" descr="A qr code with a blue square and a blue logo&#10;&#10;Description automatically generated">
            <a:extLst>
              <a:ext uri="{FF2B5EF4-FFF2-40B4-BE49-F238E27FC236}">
                <a16:creationId xmlns:a16="http://schemas.microsoft.com/office/drawing/2014/main" id="{14FAFD88-07A6-0CBC-7F3C-662AB088E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768" y="4940944"/>
            <a:ext cx="1917056" cy="1917056"/>
          </a:xfrm>
          <a:prstGeom prst="rect">
            <a:avLst/>
          </a:prstGeom>
        </p:spPr>
      </p:pic>
      <p:pic>
        <p:nvPicPr>
          <p:cNvPr id="2" name="Picture 1" descr="A qr code with a cat&#10;&#10;Description automatically generated">
            <a:extLst>
              <a:ext uri="{FF2B5EF4-FFF2-40B4-BE49-F238E27FC236}">
                <a16:creationId xmlns:a16="http://schemas.microsoft.com/office/drawing/2014/main" id="{DB568DD2-079A-34E9-8678-40A7A7D05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597" y="158573"/>
            <a:ext cx="2291398" cy="22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7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E3609-2621-65A8-ED0F-4524C11B5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AE2A38B5-3141-661F-D370-9E247CC7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609" y="247143"/>
            <a:ext cx="757656" cy="8335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2AC4D6-B7E9-67E6-F285-F418D9352D32}"/>
              </a:ext>
            </a:extLst>
          </p:cNvPr>
          <p:cNvSpPr/>
          <p:nvPr/>
        </p:nvSpPr>
        <p:spPr>
          <a:xfrm>
            <a:off x="4659085" y="0"/>
            <a:ext cx="2873829" cy="646331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A428-1853-8244-B555-03D6DC71B1CA}"/>
              </a:ext>
            </a:extLst>
          </p:cNvPr>
          <p:cNvSpPr txBox="1"/>
          <p:nvPr/>
        </p:nvSpPr>
        <p:spPr>
          <a:xfrm>
            <a:off x="3284185" y="3038545"/>
            <a:ext cx="5623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4000" b="1" dirty="0">
                <a:effectLst/>
                <a:latin typeface="Cairo" pitchFamily="2" charset="-78"/>
                <a:cs typeface="Cairo" pitchFamily="2" charset="-78"/>
              </a:rPr>
              <a:t>Financial Risk Modeling</a:t>
            </a:r>
            <a:endParaRPr lang="en-US" sz="4000" b="1" dirty="0">
              <a:solidFill>
                <a:srgbClr val="DBDEE1"/>
              </a:solidFill>
              <a:effectLst/>
              <a:latin typeface="Cairo" pitchFamily="2" charset="-78"/>
              <a:cs typeface="Cairo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D488B-395D-AA1D-1399-965642FD0E29}"/>
              </a:ext>
            </a:extLst>
          </p:cNvPr>
          <p:cNvSpPr txBox="1"/>
          <p:nvPr/>
        </p:nvSpPr>
        <p:spPr>
          <a:xfrm>
            <a:off x="5270095" y="-386"/>
            <a:ext cx="1651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effectLst/>
                <a:latin typeface="Cairo" pitchFamily="2" charset="-78"/>
                <a:cs typeface="Cairo" pitchFamily="2" charset="-78"/>
              </a:rPr>
              <a:t>Project </a:t>
            </a:r>
          </a:p>
        </p:txBody>
      </p:sp>
    </p:spTree>
    <p:extLst>
      <p:ext uri="{BB962C8B-B14F-4D97-AF65-F5344CB8AC3E}">
        <p14:creationId xmlns:p14="http://schemas.microsoft.com/office/powerpoint/2010/main" val="28396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20604D-FD25-A654-5E6D-EE479D216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5D4E64-F89D-2F9A-8BB6-B446A1461620}"/>
              </a:ext>
            </a:extLst>
          </p:cNvPr>
          <p:cNvSpPr/>
          <p:nvPr/>
        </p:nvSpPr>
        <p:spPr>
          <a:xfrm>
            <a:off x="0" y="0"/>
            <a:ext cx="12686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AD7B464C-135B-AFFD-CAC3-5245991BA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609" y="247143"/>
            <a:ext cx="757656" cy="8335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7D8493-040D-F2E2-F168-6E1C727E0B66}"/>
              </a:ext>
            </a:extLst>
          </p:cNvPr>
          <p:cNvSpPr/>
          <p:nvPr/>
        </p:nvSpPr>
        <p:spPr>
          <a:xfrm>
            <a:off x="0" y="1060855"/>
            <a:ext cx="5611091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F73FC-C1E8-7144-7A03-52462823FB2D}"/>
              </a:ext>
            </a:extLst>
          </p:cNvPr>
          <p:cNvSpPr txBox="1"/>
          <p:nvPr/>
        </p:nvSpPr>
        <p:spPr>
          <a:xfrm>
            <a:off x="77850" y="1165618"/>
            <a:ext cx="5311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effectLst/>
                <a:latin typeface="Cairo" pitchFamily="2" charset="-78"/>
                <a:cs typeface="Cairo" pitchFamily="2" charset="-78"/>
              </a:rPr>
              <a:t>Financial Ris</a:t>
            </a:r>
            <a:r>
              <a:rPr lang="en-US" sz="3600" b="1" dirty="0">
                <a:solidFill>
                  <a:schemeClr val="bg1"/>
                </a:solidFill>
                <a:latin typeface="Cairo" pitchFamily="2" charset="-78"/>
                <a:cs typeface="Cairo" pitchFamily="2" charset="-78"/>
              </a:rPr>
              <a:t>k </a:t>
            </a:r>
            <a:r>
              <a:rPr lang="en-US" sz="3600" b="1" dirty="0">
                <a:solidFill>
                  <a:schemeClr val="bg1"/>
                </a:solidFill>
                <a:effectLst/>
                <a:latin typeface="Cairo" pitchFamily="2" charset="-78"/>
                <a:cs typeface="Cairo" pitchFamily="2" charset="-78"/>
              </a:rPr>
              <a:t>Modeling</a:t>
            </a:r>
            <a:r>
              <a:rPr lang="en-US" sz="3600" b="1" dirty="0">
                <a:solidFill>
                  <a:schemeClr val="bg1"/>
                </a:solidFill>
                <a:latin typeface="Cairo" pitchFamily="2" charset="-78"/>
                <a:cs typeface="Cairo" pitchFamily="2" charset="-78"/>
              </a:rPr>
              <a:t>?</a:t>
            </a:r>
            <a:endParaRPr lang="en-US" sz="3600" b="1" dirty="0">
              <a:solidFill>
                <a:schemeClr val="bg1"/>
              </a:solidFill>
              <a:effectLst/>
              <a:latin typeface="Cairo" pitchFamily="2" charset="-78"/>
              <a:cs typeface="Cairo" pitchFamily="2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32712C-E8E0-BE46-5A65-9C1301F77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237" y="2548854"/>
            <a:ext cx="5029200" cy="271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7BB38-CB6E-1778-7DAA-E48397623B98}"/>
              </a:ext>
            </a:extLst>
          </p:cNvPr>
          <p:cNvSpPr txBox="1"/>
          <p:nvPr/>
        </p:nvSpPr>
        <p:spPr>
          <a:xfrm>
            <a:off x="348542" y="2120625"/>
            <a:ext cx="56110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iro" pitchFamily="2" charset="-78"/>
                <a:cs typeface="Cairo" pitchFamily="2" charset="-78"/>
              </a:rPr>
              <a:t>Financial risk modeling is the use of formal mathematical and econometric techniques to measure, monitor and control the Financial risk.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7E17A-B0FB-00F9-0A4E-A1C955270FB3}"/>
              </a:ext>
            </a:extLst>
          </p:cNvPr>
          <p:cNvSpPr/>
          <p:nvPr/>
        </p:nvSpPr>
        <p:spPr>
          <a:xfrm>
            <a:off x="-12192000" y="-36158"/>
            <a:ext cx="12192000" cy="86809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58088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5EC4E3-B279-5910-F29E-6395A4BF1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طريقة تحديث سمة ورفع تعثرات للحصول على تمويل شخصي بنكي في السعودية | خدمات  السعودية">
            <a:extLst>
              <a:ext uri="{FF2B5EF4-FFF2-40B4-BE49-F238E27FC236}">
                <a16:creationId xmlns:a16="http://schemas.microsoft.com/office/drawing/2014/main" id="{EB25EF88-1AAB-8879-3967-4DD68747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2" y="4345366"/>
            <a:ext cx="2237632" cy="12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What is Insurance - Definition, Types and Benefits">
            <a:extLst>
              <a:ext uri="{FF2B5EF4-FFF2-40B4-BE49-F238E27FC236}">
                <a16:creationId xmlns:a16="http://schemas.microsoft.com/office/drawing/2014/main" id="{96331775-68EF-F35C-2C83-7979CE829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t="16189" r="4471" b="19323"/>
          <a:stretch/>
        </p:blipFill>
        <p:spPr bwMode="auto">
          <a:xfrm>
            <a:off x="4373400" y="4394635"/>
            <a:ext cx="3445198" cy="123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A1B2F62-D274-C534-B5EF-89F7A5DB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245" y="3924453"/>
            <a:ext cx="2489684" cy="170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723F2C09-A37D-9C1B-560D-6290B83CF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4609" y="247143"/>
            <a:ext cx="757656" cy="8335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769C31-69CE-57FD-09F3-2920AC927D71}"/>
              </a:ext>
            </a:extLst>
          </p:cNvPr>
          <p:cNvSpPr/>
          <p:nvPr/>
        </p:nvSpPr>
        <p:spPr>
          <a:xfrm>
            <a:off x="4107820" y="279035"/>
            <a:ext cx="413311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3AA66-E227-3CCE-20D6-61EC9C5DA312}"/>
              </a:ext>
            </a:extLst>
          </p:cNvPr>
          <p:cNvSpPr txBox="1"/>
          <p:nvPr/>
        </p:nvSpPr>
        <p:spPr>
          <a:xfrm>
            <a:off x="4399686" y="404394"/>
            <a:ext cx="3841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effectLst/>
                <a:latin typeface="Cairo" pitchFamily="2" charset="-78"/>
                <a:cs typeface="Cairo" pitchFamily="2" charset="-78"/>
              </a:rPr>
              <a:t>Fields of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E597A9-6AA1-2E23-D671-299E9CC5C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663509" y="2989840"/>
            <a:ext cx="5029200" cy="271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521867-E1F0-4009-4B43-6A0DB8354385}"/>
              </a:ext>
            </a:extLst>
          </p:cNvPr>
          <p:cNvSpPr/>
          <p:nvPr/>
        </p:nvSpPr>
        <p:spPr>
          <a:xfrm>
            <a:off x="4509586" y="-1205836"/>
            <a:ext cx="2989890" cy="815935"/>
          </a:xfrm>
          <a:prstGeom prst="rect">
            <a:avLst/>
          </a:prstGeom>
          <a:solidFill>
            <a:srgbClr val="5A33F1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1" dirty="0">
                <a:solidFill>
                  <a:schemeClr val="bg1"/>
                </a:solidFill>
                <a:effectLst/>
                <a:latin typeface="Cairo SemiBold" pitchFamily="2" charset="-78"/>
                <a:cs typeface="Cairo SemiBold" pitchFamily="2" charset="-78"/>
              </a:rPr>
              <a:t>Insurance</a:t>
            </a:r>
            <a:endParaRPr lang="en-SA" sz="3200" b="1" dirty="0">
              <a:solidFill>
                <a:schemeClr val="bg1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8F97E7-0A27-BDEB-03FD-6E4ADB351CF3}"/>
              </a:ext>
            </a:extLst>
          </p:cNvPr>
          <p:cNvSpPr/>
          <p:nvPr/>
        </p:nvSpPr>
        <p:spPr>
          <a:xfrm>
            <a:off x="324970" y="-1247040"/>
            <a:ext cx="2989890" cy="815935"/>
          </a:xfrm>
          <a:prstGeom prst="rect">
            <a:avLst/>
          </a:prstGeom>
          <a:solidFill>
            <a:srgbClr val="5A33F1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Banking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2EBD0-4BF0-A769-9524-087F23FC35A1}"/>
              </a:ext>
            </a:extLst>
          </p:cNvPr>
          <p:cNvSpPr/>
          <p:nvPr/>
        </p:nvSpPr>
        <p:spPr>
          <a:xfrm>
            <a:off x="8877142" y="-1205836"/>
            <a:ext cx="2989890" cy="815935"/>
          </a:xfrm>
          <a:prstGeom prst="rect">
            <a:avLst/>
          </a:prstGeom>
          <a:solidFill>
            <a:srgbClr val="5A33F1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Investment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C3714C-7F8C-8B10-CFDF-32E906B56FE3}"/>
              </a:ext>
            </a:extLst>
          </p:cNvPr>
          <p:cNvSpPr/>
          <p:nvPr/>
        </p:nvSpPr>
        <p:spPr>
          <a:xfrm>
            <a:off x="0" y="-36158"/>
            <a:ext cx="12192000" cy="86809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44272-6A3D-780C-EFA2-037797CEA48F}"/>
              </a:ext>
            </a:extLst>
          </p:cNvPr>
          <p:cNvSpPr/>
          <p:nvPr/>
        </p:nvSpPr>
        <p:spPr>
          <a:xfrm>
            <a:off x="0" y="-6894158"/>
            <a:ext cx="12686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070E3E-BEB3-C5D5-0353-4AEF29C14176}"/>
              </a:ext>
            </a:extLst>
          </p:cNvPr>
          <p:cNvSpPr/>
          <p:nvPr/>
        </p:nvSpPr>
        <p:spPr>
          <a:xfrm>
            <a:off x="0" y="7526215"/>
            <a:ext cx="1219199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iro" pitchFamily="2" charset="-78"/>
                <a:cs typeface="Cairo" pitchFamily="2" charset="-78"/>
              </a:rPr>
              <a:t>How prices are determined?</a:t>
            </a:r>
          </a:p>
        </p:txBody>
      </p:sp>
    </p:spTree>
    <p:extLst>
      <p:ext uri="{BB962C8B-B14F-4D97-AF65-F5344CB8AC3E}">
        <p14:creationId xmlns:p14="http://schemas.microsoft.com/office/powerpoint/2010/main" val="427331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0456 0.611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3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0.00208 0.6224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1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00833 0.6164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3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24FB08-99F8-2DF3-69CE-F7892A2D0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طريقة تحديث سمة ورفع تعثرات للحصول على تمويل شخصي بنكي في السعودية | خدمات  السعودية">
            <a:extLst>
              <a:ext uri="{FF2B5EF4-FFF2-40B4-BE49-F238E27FC236}">
                <a16:creationId xmlns:a16="http://schemas.microsoft.com/office/drawing/2014/main" id="{2EBFC624-55F0-83BD-F6D6-D2A859C2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3688" y="4345366"/>
            <a:ext cx="2237632" cy="12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What is Insurance - Definition, Types and Benefits">
            <a:extLst>
              <a:ext uri="{FF2B5EF4-FFF2-40B4-BE49-F238E27FC236}">
                <a16:creationId xmlns:a16="http://schemas.microsoft.com/office/drawing/2014/main" id="{AD6E2EAE-A40D-6E71-631C-68D442907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t="16189" r="4471" b="19323"/>
          <a:stretch/>
        </p:blipFill>
        <p:spPr bwMode="auto">
          <a:xfrm>
            <a:off x="4373400" y="7204122"/>
            <a:ext cx="3445198" cy="123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18FCD6C-DC84-E2AE-47FF-690CF6EA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459" y="3992146"/>
            <a:ext cx="2489684" cy="170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4F80C516-586A-F29F-8F74-823AEBDF3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4609" y="247143"/>
            <a:ext cx="757656" cy="8335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F42A1-DEE0-7ABB-9CAE-C21AB9FC4269}"/>
              </a:ext>
            </a:extLst>
          </p:cNvPr>
          <p:cNvSpPr/>
          <p:nvPr/>
        </p:nvSpPr>
        <p:spPr>
          <a:xfrm>
            <a:off x="4107820" y="279035"/>
            <a:ext cx="413311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4C1CA-E9A5-FF59-C7D4-5624333BCD99}"/>
              </a:ext>
            </a:extLst>
          </p:cNvPr>
          <p:cNvSpPr txBox="1"/>
          <p:nvPr/>
        </p:nvSpPr>
        <p:spPr>
          <a:xfrm>
            <a:off x="4399686" y="404394"/>
            <a:ext cx="3841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effectLst/>
                <a:latin typeface="Cairo" pitchFamily="2" charset="-78"/>
                <a:cs typeface="Cairo" pitchFamily="2" charset="-78"/>
              </a:rPr>
              <a:t>Fields of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E8449-8C17-24E2-9181-77003CC0B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663509" y="2989840"/>
            <a:ext cx="5029200" cy="271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FBC6AA-13D4-3A49-BF1A-3B3373246052}"/>
              </a:ext>
            </a:extLst>
          </p:cNvPr>
          <p:cNvSpPr/>
          <p:nvPr/>
        </p:nvSpPr>
        <p:spPr>
          <a:xfrm>
            <a:off x="0" y="1785014"/>
            <a:ext cx="4399686" cy="815935"/>
          </a:xfrm>
          <a:prstGeom prst="rect">
            <a:avLst/>
          </a:prstGeom>
          <a:solidFill>
            <a:srgbClr val="5A33F1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600" b="1" dirty="0">
                <a:solidFill>
                  <a:schemeClr val="bg1"/>
                </a:solidFill>
                <a:effectLst/>
                <a:latin typeface="Cairo SemiBold" pitchFamily="2" charset="-78"/>
                <a:cs typeface="Cairo SemiBold" pitchFamily="2" charset="-78"/>
              </a:rPr>
              <a:t>Car Insurance</a:t>
            </a:r>
            <a:endParaRPr lang="en-SA" sz="3600" b="1" dirty="0">
              <a:solidFill>
                <a:schemeClr val="bg1"/>
              </a:solidFill>
              <a:latin typeface="Cairo SemiBold" pitchFamily="2" charset="-78"/>
              <a:cs typeface="Cairo SemiBold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7A10D-311D-47E2-BD58-44C406F7E85E}"/>
              </a:ext>
            </a:extLst>
          </p:cNvPr>
          <p:cNvSpPr/>
          <p:nvPr/>
        </p:nvSpPr>
        <p:spPr>
          <a:xfrm>
            <a:off x="-4889581" y="-1205836"/>
            <a:ext cx="2989890" cy="815935"/>
          </a:xfrm>
          <a:prstGeom prst="rect">
            <a:avLst/>
          </a:prstGeom>
          <a:solidFill>
            <a:srgbClr val="5A33F1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Banking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11101-CDC7-1470-7E67-06575C679723}"/>
              </a:ext>
            </a:extLst>
          </p:cNvPr>
          <p:cNvSpPr/>
          <p:nvPr/>
        </p:nvSpPr>
        <p:spPr>
          <a:xfrm>
            <a:off x="13078440" y="-1205837"/>
            <a:ext cx="2989890" cy="815935"/>
          </a:xfrm>
          <a:prstGeom prst="rect">
            <a:avLst/>
          </a:prstGeom>
          <a:solidFill>
            <a:srgbClr val="5A33F1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Investment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61C264-0582-9273-D3B0-169A17218855}"/>
              </a:ext>
            </a:extLst>
          </p:cNvPr>
          <p:cNvSpPr/>
          <p:nvPr/>
        </p:nvSpPr>
        <p:spPr>
          <a:xfrm>
            <a:off x="0" y="-36158"/>
            <a:ext cx="12192000" cy="86809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79179-ED40-2CE3-EBDD-AD94F31ED083}"/>
              </a:ext>
            </a:extLst>
          </p:cNvPr>
          <p:cNvSpPr/>
          <p:nvPr/>
        </p:nvSpPr>
        <p:spPr>
          <a:xfrm>
            <a:off x="0" y="-6894158"/>
            <a:ext cx="12686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C7E302-09E9-523C-00CC-96EB0F0A7A9B}"/>
              </a:ext>
            </a:extLst>
          </p:cNvPr>
          <p:cNvSpPr/>
          <p:nvPr/>
        </p:nvSpPr>
        <p:spPr>
          <a:xfrm>
            <a:off x="0" y="7526215"/>
            <a:ext cx="1219199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iro" pitchFamily="2" charset="-78"/>
                <a:cs typeface="Cairo" pitchFamily="2" charset="-78"/>
              </a:rPr>
              <a:t>How prices are determined?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0DDC88-0F30-E790-1DF8-D20F79D0D7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0310" y="2006402"/>
            <a:ext cx="4399685" cy="43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7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D98952-DCF8-AB82-2356-130B2C554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FB77C9DB-E58E-94F4-17FB-6A007B5C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609" y="247143"/>
            <a:ext cx="757656" cy="8335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F99C74-466F-2E26-2830-DB1A916B8D87}"/>
              </a:ext>
            </a:extLst>
          </p:cNvPr>
          <p:cNvSpPr/>
          <p:nvPr/>
        </p:nvSpPr>
        <p:spPr>
          <a:xfrm>
            <a:off x="4029443" y="0"/>
            <a:ext cx="413311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B998A-19DD-78DE-ED6D-3A0E10FA6DF9}"/>
              </a:ext>
            </a:extLst>
          </p:cNvPr>
          <p:cNvSpPr txBox="1"/>
          <p:nvPr/>
        </p:nvSpPr>
        <p:spPr>
          <a:xfrm>
            <a:off x="4321309" y="84801"/>
            <a:ext cx="3841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effectLst/>
                <a:latin typeface="Cairo" pitchFamily="2" charset="-78"/>
                <a:cs typeface="Cairo" pitchFamily="2" charset="-78"/>
              </a:rPr>
              <a:t>Fields of practice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7E90F-8749-E55D-5EE8-36D97B93B4F3}"/>
              </a:ext>
            </a:extLst>
          </p:cNvPr>
          <p:cNvSpPr/>
          <p:nvPr/>
        </p:nvSpPr>
        <p:spPr>
          <a:xfrm>
            <a:off x="8982375" y="6773199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Insurance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E10E9E-2D71-4772-771D-ABCDEA3E2904}"/>
              </a:ext>
            </a:extLst>
          </p:cNvPr>
          <p:cNvSpPr/>
          <p:nvPr/>
        </p:nvSpPr>
        <p:spPr>
          <a:xfrm>
            <a:off x="5561928" y="6773199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Banking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154750-8ABF-B95C-46BD-76866C542D5F}"/>
              </a:ext>
            </a:extLst>
          </p:cNvPr>
          <p:cNvSpPr/>
          <p:nvPr/>
        </p:nvSpPr>
        <p:spPr>
          <a:xfrm>
            <a:off x="9202110" y="1694673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Investment</a:t>
            </a:r>
            <a:endParaRPr lang="en-SA" sz="32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C9C3ED-00D5-31FE-7964-DE42E367D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49" y="2934471"/>
            <a:ext cx="4275524" cy="293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792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9FB27-AA8C-5732-FB9A-C34D7210D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82A003E0-EE48-7CD0-D9C8-00809D8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609" y="247143"/>
            <a:ext cx="757656" cy="8335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1BED20-863E-5170-0A24-B63CD1CC7930}"/>
              </a:ext>
            </a:extLst>
          </p:cNvPr>
          <p:cNvSpPr/>
          <p:nvPr/>
        </p:nvSpPr>
        <p:spPr>
          <a:xfrm>
            <a:off x="4029443" y="0"/>
            <a:ext cx="4133114" cy="815935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69E41-433E-F43C-E8BB-40FFAE522E87}"/>
              </a:ext>
            </a:extLst>
          </p:cNvPr>
          <p:cNvSpPr txBox="1"/>
          <p:nvPr/>
        </p:nvSpPr>
        <p:spPr>
          <a:xfrm>
            <a:off x="4321309" y="84801"/>
            <a:ext cx="3841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3600" b="1" dirty="0">
                <a:solidFill>
                  <a:schemeClr val="bg1"/>
                </a:solidFill>
                <a:effectLst/>
                <a:latin typeface="Cairo" pitchFamily="2" charset="-78"/>
                <a:cs typeface="Cairo" pitchFamily="2" charset="-78"/>
              </a:rPr>
              <a:t>Fields of practice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C7EF0-2CB4-9F4D-0C3F-2B4D65C8BD1E}"/>
              </a:ext>
            </a:extLst>
          </p:cNvPr>
          <p:cNvSpPr/>
          <p:nvPr/>
        </p:nvSpPr>
        <p:spPr>
          <a:xfrm>
            <a:off x="9202110" y="1694672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Insurance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A2D902-24A4-2688-C296-6EED0706576A}"/>
              </a:ext>
            </a:extLst>
          </p:cNvPr>
          <p:cNvSpPr/>
          <p:nvPr/>
        </p:nvSpPr>
        <p:spPr>
          <a:xfrm>
            <a:off x="9202110" y="6858000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Banking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F097A-53DF-CC1C-292A-E589893FB634}"/>
              </a:ext>
            </a:extLst>
          </p:cNvPr>
          <p:cNvSpPr/>
          <p:nvPr/>
        </p:nvSpPr>
        <p:spPr>
          <a:xfrm>
            <a:off x="12619078" y="1694673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Investment</a:t>
            </a:r>
            <a:endParaRPr lang="en-SA" sz="32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80DEA9-C994-61B2-4E40-0F974AD77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0768" y="2934471"/>
            <a:ext cx="4275524" cy="293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F05994B-EBEE-2B62-8A8A-34C8A7AA0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912" y="2598645"/>
            <a:ext cx="53975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14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839F">
            <a:alpha val="19216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B749D-53C0-3479-7721-7E3AA519F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A542F7-63FE-0013-2B20-64E861AF6306}"/>
              </a:ext>
            </a:extLst>
          </p:cNvPr>
          <p:cNvSpPr txBox="1"/>
          <p:nvPr/>
        </p:nvSpPr>
        <p:spPr>
          <a:xfrm>
            <a:off x="3994257" y="3252192"/>
            <a:ext cx="4023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iro" pitchFamily="2" charset="-78"/>
                <a:cs typeface="Cairo" pitchFamily="2" charset="-78"/>
              </a:rPr>
              <a:t>Price = Cost + profit</a:t>
            </a:r>
          </a:p>
        </p:txBody>
      </p:sp>
      <p:pic>
        <p:nvPicPr>
          <p:cNvPr id="5" name="Picture 4" descr="A logo of a shield with a keyhole&#10;&#10;Description automatically generated">
            <a:extLst>
              <a:ext uri="{FF2B5EF4-FFF2-40B4-BE49-F238E27FC236}">
                <a16:creationId xmlns:a16="http://schemas.microsoft.com/office/drawing/2014/main" id="{A55796AD-8715-ADCF-CD21-6507845B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609" y="247143"/>
            <a:ext cx="757656" cy="833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1C8179-CA5B-F7C2-75CB-74F8E60E4FD4}"/>
              </a:ext>
            </a:extLst>
          </p:cNvPr>
          <p:cNvSpPr/>
          <p:nvPr/>
        </p:nvSpPr>
        <p:spPr>
          <a:xfrm>
            <a:off x="12515447" y="1694672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Insurance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400A6-1D8A-12AB-9E08-4F2557235A3B}"/>
              </a:ext>
            </a:extLst>
          </p:cNvPr>
          <p:cNvSpPr/>
          <p:nvPr/>
        </p:nvSpPr>
        <p:spPr>
          <a:xfrm>
            <a:off x="9202110" y="6858000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Banking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AD7A7E-7036-AC0D-5359-24C930E04935}"/>
              </a:ext>
            </a:extLst>
          </p:cNvPr>
          <p:cNvSpPr/>
          <p:nvPr/>
        </p:nvSpPr>
        <p:spPr>
          <a:xfrm>
            <a:off x="12619078" y="1694673"/>
            <a:ext cx="2989890" cy="815935"/>
          </a:xfrm>
          <a:prstGeom prst="rect">
            <a:avLst/>
          </a:prstGeom>
          <a:solidFill>
            <a:srgbClr val="4F2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3200" b="0" i="0" dirty="0">
                <a:solidFill>
                  <a:schemeClr val="bg1"/>
                </a:solidFill>
                <a:effectLst/>
                <a:latin typeface="gg sans"/>
              </a:rPr>
              <a:t>Investment</a:t>
            </a:r>
            <a:endParaRPr lang="en-SA" sz="3200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9348BB-CD18-23A3-6C7B-4D98E241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912" y="8237445"/>
            <a:ext cx="53975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87BF52-1D5B-7F17-DFA4-7B09CF5588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4F2E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iro" pitchFamily="2" charset="-78"/>
                <a:cs typeface="Cairo" pitchFamily="2" charset="-78"/>
              </a:rPr>
              <a:t>How prices are determined?</a:t>
            </a:r>
          </a:p>
        </p:txBody>
      </p:sp>
    </p:spTree>
    <p:extLst>
      <p:ext uri="{BB962C8B-B14F-4D97-AF65-F5344CB8AC3E}">
        <p14:creationId xmlns:p14="http://schemas.microsoft.com/office/powerpoint/2010/main" val="263957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495</Words>
  <Application>Microsoft Macintosh PowerPoint</Application>
  <PresentationFormat>Widescreen</PresentationFormat>
  <Paragraphs>199</Paragraphs>
  <Slides>29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Aptos</vt:lpstr>
      <vt:lpstr>Aptos Display</vt:lpstr>
      <vt:lpstr>Arial</vt:lpstr>
      <vt:lpstr>Arial</vt:lpstr>
      <vt:lpstr>Cairo</vt:lpstr>
      <vt:lpstr>Cairo Black</vt:lpstr>
      <vt:lpstr>Cairo Medium</vt:lpstr>
      <vt:lpstr>Cairo SemiBold</vt:lpstr>
      <vt:lpstr>gg sans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فيصل العبدالكريم ID 442102344</dc:creator>
  <cp:lastModifiedBy>فيصل العبدالكريم ID 442102344</cp:lastModifiedBy>
  <cp:revision>12</cp:revision>
  <dcterms:created xsi:type="dcterms:W3CDTF">2024-02-20T10:53:53Z</dcterms:created>
  <dcterms:modified xsi:type="dcterms:W3CDTF">2024-02-22T15:27:57Z</dcterms:modified>
</cp:coreProperties>
</file>